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_rels/.rels" ContentType="application/vnd.openxmlformats-package.relationship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presentation.xml" ContentType="application/vnd.openxmlformats-officedocument.presentationml.presentation.main+xml"/>
  <Override PartName="/ppt/slideMasters/_rels/slideMaster3.xml.rels" ContentType="application/vnd.openxmlformats-package.relationships+xml"/>
  <Override PartName="/ppt/slideMasters/_rels/slideMaster2.xml.rels" ContentType="application/vnd.openxmlformats-package.relationships+xml"/>
  <Override PartName="/ppt/slideMasters/_rels/slideMaster1.xml.rels" ContentType="application/vnd.openxmlformats-package.relationship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_rels/notesSlide1.xml.rels" ContentType="application/vnd.openxmlformats-package.relationships+xml"/>
  <Override PartName="/ppt/notesSlides/_rels/notesSlide10.xml.rels" ContentType="application/vnd.openxmlformats-package.relationships+xml"/>
  <Override PartName="/ppt/notesSlides/_rels/notesSlide18.xml.rels" ContentType="application/vnd.openxmlformats-package.relationships+xml"/>
  <Override PartName="/ppt/notesSlides/_rels/notesSlide25.xml.rels" ContentType="application/vnd.openxmlformats-package.relationships+xml"/>
  <Override PartName="/ppt/notesSlides/_rels/notesSlide14.xml.rels" ContentType="application/vnd.openxmlformats-package.relationships+xml"/>
  <Override PartName="/ppt/notesSlides/_rels/notesSlide2.xml.rels" ContentType="application/vnd.openxmlformats-package.relationships+xml"/>
  <Override PartName="/ppt/notesSlides/_rels/notesSlide6.xml.rels" ContentType="application/vnd.openxmlformats-package.relationships+xml"/>
  <Override PartName="/ppt/notesSlides/_rels/notesSlide15.xml.rels" ContentType="application/vnd.openxmlformats-package.relationships+xml"/>
  <Override PartName="/ppt/notesSlides/_rels/notesSlide31.xml.rels" ContentType="application/vnd.openxmlformats-package.relationships+xml"/>
  <Override PartName="/ppt/notesSlides/_rels/notesSlide22.xml.rels" ContentType="application/vnd.openxmlformats-package.relationships+xml"/>
  <Override PartName="/ppt/notesSlides/_rels/notesSlide37.xml.rels" ContentType="application/vnd.openxmlformats-package.relationships+xml"/>
  <Override PartName="/ppt/notesSlides/_rels/notesSlide35.xml.rels" ContentType="application/vnd.openxmlformats-package.relationships+xml"/>
  <Override PartName="/ppt/notesSlides/_rels/notesSlide28.xml.rels" ContentType="application/vnd.openxmlformats-package.relationships+xml"/>
  <Override PartName="/ppt/notesSlides/_rels/notesSlide4.xml.rels" ContentType="application/vnd.openxmlformats-package.relationships+xml"/>
  <Override PartName="/ppt/notesSlides/_rels/notesSlide8.xml.rels" ContentType="application/vnd.openxmlformats-package.relationships+xml"/>
  <Override PartName="/ppt/notesSlides/_rels/notesSlide17.xml.rels" ContentType="application/vnd.openxmlformats-package.relationships+xml"/>
  <Override PartName="/ppt/notesSlides/_rels/notesSlide24.xml.rels" ContentType="application/vnd.openxmlformats-package.relationships+xml"/>
  <Override PartName="/ppt/notesSlides/_rels/notesSlide13.xml.rels" ContentType="application/vnd.openxmlformats-package.relationships+xml"/>
  <Override PartName="/ppt/notesSlides/_rels/notesSlide34.xml.rels" ContentType="application/vnd.openxmlformats-package.relationships+xml"/>
  <Override PartName="/ppt/notesSlides/_rels/notesSlide27.xml.rels" ContentType="application/vnd.openxmlformats-package.relationships+xml"/>
  <Override PartName="/ppt/notesSlides/_rels/notesSlide9.xml.rels" ContentType="application/vnd.openxmlformats-package.relationships+xml"/>
  <Override PartName="/ppt/notesSlides/_rels/notesSlide3.xml.rels" ContentType="application/vnd.openxmlformats-package.relationships+xml"/>
  <Override PartName="/ppt/notesSlides/_rels/notesSlide7.xml.rels" ContentType="application/vnd.openxmlformats-package.relationships+xml"/>
  <Override PartName="/ppt/notesSlides/_rels/notesSlide16.xml.rels" ContentType="application/vnd.openxmlformats-package.relationships+xml"/>
  <Override PartName="/ppt/notesSlides/_rels/notesSlide32.xml.rels" ContentType="application/vnd.openxmlformats-package.relationships+xml"/>
  <Override PartName="/ppt/notesSlides/_rels/notesSlide23.xml.rels" ContentType="application/vnd.openxmlformats-package.relationships+xml"/>
  <Override PartName="/ppt/notesSlides/_rels/notesSlide38.xml.rels" ContentType="application/vnd.openxmlformats-package.relationships+xml"/>
  <Override PartName="/ppt/notesSlides/_rels/notesSlide12.xml.rels" ContentType="application/vnd.openxmlformats-package.relationships+xml"/>
  <Override PartName="/ppt/notesSlides/_rels/notesSlide5.xml.rels" ContentType="application/vnd.openxmlformats-package.relationships+xml"/>
  <Override PartName="/ppt/notesSlides/_rels/notesSlide29.xml.rels" ContentType="application/vnd.openxmlformats-package.relationships+xml"/>
  <Override PartName="/ppt/notesSlides/_rels/notesSlide30.xml.rels" ContentType="application/vnd.openxmlformats-package.relationships+xml"/>
  <Override PartName="/ppt/notesSlides/_rels/notesSlide21.xml.rels" ContentType="application/vnd.openxmlformats-package.relationships+xml"/>
  <Override PartName="/ppt/notesSlides/_rels/notesSlide36.xml.rels" ContentType="application/vnd.openxmlformats-package.relationships+xml"/>
  <Override PartName="/ppt/notesSlides/_rels/notesSlide33.xml.rels" ContentType="application/vnd.openxmlformats-package.relationships+xml"/>
  <Override PartName="/ppt/notesSlides/_rels/notesSlide11.xml.rels" ContentType="application/vnd.openxmlformats-package.relationships+xml"/>
  <Override PartName="/ppt/notesSlides/_rels/notesSlide19.xml.rels" ContentType="application/vnd.openxmlformats-package.relationships+xml"/>
  <Override PartName="/ppt/notesSlides/_rels/notesSlide20.xml.rels" ContentType="application/vnd.openxmlformats-package.relationships+xml"/>
  <Override PartName="/ppt/notesSlides/_rels/notesSlide26.xml.rels" ContentType="application/vnd.openxmlformats-package.relationships+xml"/>
  <Override PartName="/ppt/notesSlides/notesSlide29.xml" ContentType="application/vnd.openxmlformats-officedocument.presentationml.notesSlide+xml"/>
  <Override PartName="/ppt/notesSlides/notesSlide28.xml" ContentType="application/vnd.openxmlformats-officedocument.presentationml.notesSlide+xml"/>
  <Override PartName="/ppt/notesSlides/notesSlide27.xml" ContentType="application/vnd.openxmlformats-officedocument.presentationml.notesSlide+xml"/>
  <Override PartName="/ppt/notesSlides/notesSlide26.xml" ContentType="application/vnd.openxmlformats-officedocument.presentationml.notesSlide+xml"/>
  <Override PartName="/ppt/notesSlides/notesSlide25.xml" ContentType="application/vnd.openxmlformats-officedocument.presentationml.notesSlide+xml"/>
  <Override PartName="/ppt/notesSlides/notesSlide24.xml" ContentType="application/vnd.openxmlformats-officedocument.presentationml.notesSlide+xml"/>
  <Override PartName="/ppt/notesSlides/notesSlide23.xml" ContentType="application/vnd.openxmlformats-officedocument.presentationml.notesSlide+xml"/>
  <Override PartName="/ppt/notesSlides/notesSlide22.xml" ContentType="application/vnd.openxmlformats-officedocument.presentationml.notesSlide+xml"/>
  <Override PartName="/ppt/notesSlides/notesSlide21.xml" ContentType="application/vnd.openxmlformats-officedocument.presentationml.notesSlide+xml"/>
  <Override PartName="/ppt/notesSlides/notesSlide13.xml" ContentType="application/vnd.openxmlformats-officedocument.presentationml.notesSlide+xml"/>
  <Override PartName="/ppt/notesSlides/notesSlide4.xml" ContentType="application/vnd.openxmlformats-officedocument.presentationml.notesSlide+xml"/>
  <Override PartName="/ppt/notesSlides/notesSlide31.xml" ContentType="application/vnd.openxmlformats-officedocument.presentationml.notesSlide+xml"/>
  <Override PartName="/ppt/notesSlides/notesSlide17.xml" ContentType="application/vnd.openxmlformats-officedocument.presentationml.notesSlide+xml"/>
  <Override PartName="/ppt/notesSlides/notesSlide8.xml" ContentType="application/vnd.openxmlformats-officedocument.presentationml.notesSlide+xml"/>
  <Override PartName="/ppt/notesSlides/notesSlide35.xml" ContentType="application/vnd.openxmlformats-officedocument.presentationml.notesSlide+xml"/>
  <Override PartName="/ppt/notesSlides/notesSlide20.xml" ContentType="application/vnd.openxmlformats-officedocument.presentationml.notesSlide+xml"/>
  <Override PartName="/ppt/notesSlides/notesSlide18.xml" ContentType="application/vnd.openxmlformats-officedocument.presentationml.notesSlide+xml"/>
  <Override PartName="/ppt/notesSlides/notesSlide9.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4.xml" ContentType="application/vnd.openxmlformats-officedocument.presentationml.notesSlide+xml"/>
  <Override PartName="/ppt/notesSlides/notesSlide7.xml" ContentType="application/vnd.openxmlformats-officedocument.presentationml.notesSlide+xml"/>
  <Override PartName="/ppt/notesSlides/notesSlide16.xml" ContentType="application/vnd.openxmlformats-officedocument.presentationml.notesSlide+xml"/>
  <Override PartName="/ppt/notesSlides/notesSlide12.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3.xml" ContentType="application/vnd.openxmlformats-officedocument.presentationml.notesSlide+xml"/>
  <Override PartName="/ppt/notesSlides/notesSlide6.xml" ContentType="application/vnd.openxmlformats-officedocument.presentationml.notesSlide+xml"/>
  <Override PartName="/ppt/notesSlides/notesSlide15.xml" ContentType="application/vnd.openxmlformats-officedocument.presentationml.notesSlide+xml"/>
  <Override PartName="/ppt/notesSlides/notesSlide11.xml" ContentType="application/vnd.openxmlformats-officedocument.presentationml.notesSlide+xml"/>
  <Override PartName="/ppt/notesSlides/notesSlide2.xml" ContentType="application/vnd.openxmlformats-officedocument.presentationml.notesSlide+xml"/>
  <Override PartName="/ppt/notesSlides/notesSlide32.xml" ContentType="application/vnd.openxmlformats-officedocument.presentationml.notesSlide+xml"/>
  <Override PartName="/ppt/notesSlides/notesSlide5.xml" ContentType="application/vnd.openxmlformats-officedocument.presentationml.notesSlide+xml"/>
  <Override PartName="/ppt/notesSlides/notesSlide14.xml" ContentType="application/vnd.openxmlformats-officedocument.presentationml.notesSlide+xml"/>
  <Override PartName="/ppt/notesSlides/notesSlide10.xml" ContentType="application/vnd.openxmlformats-officedocument.presentationml.notesSlide+xml"/>
  <Override PartName="/ppt/notesSlides/notesSlide1.xml" ContentType="application/vnd.openxmlformats-officedocument.presentationml.notesSlide+xml"/>
  <Override PartName="/ppt/notesSlides/notesSlide19.xml" ContentType="application/vnd.openxmlformats-officedocument.presentationml.notesSlide+xml"/>
  <Override PartName="/ppt/_rels/presentation.xml.rels" ContentType="application/vnd.openxmlformats-package.relationships+xml"/>
  <Override PartName="/ppt/media/image255.png" ContentType="image/png"/>
  <Override PartName="/ppt/media/image254.png" ContentType="image/png"/>
  <Override PartName="/ppt/media/image159.jpeg" ContentType="image/jpeg"/>
  <Override PartName="/ppt/media/image391.png" ContentType="image/png"/>
  <Override PartName="/ppt/media/image253.png" ContentType="image/png"/>
  <Override PartName="/ppt/media/image390.png" ContentType="image/png"/>
  <Override PartName="/ppt/media/image252.jpeg" ContentType="image/jpeg"/>
  <Override PartName="/ppt/media/image251.jpeg" ContentType="image/jpeg"/>
  <Override PartName="/ppt/media/image349.tif" ContentType="image/tiff"/>
  <Override PartName="/ppt/media/image245.png" ContentType="image/png"/>
  <Override PartName="/ppt/media/image382.png" ContentType="image/png"/>
  <Override PartName="/ppt/media/image243.png" ContentType="image/png"/>
  <Override PartName="/ppt/media/image380.png" ContentType="image/png"/>
  <Override PartName="/ppt/media/image250.jpeg" ContentType="image/jpeg"/>
  <Override PartName="/ppt/media/image339.tif" ContentType="image/tiff"/>
  <Override PartName="/ppt/media/image241.png" ContentType="image/png"/>
  <Override PartName="/ppt/media/image240.png" ContentType="image/png"/>
  <Override PartName="/ppt/media/image238.png" ContentType="image/png"/>
  <Override PartName="/ppt/media/image244.wmf" ContentType="image/x-wmf"/>
  <Override PartName="/ppt/media/image234.png" ContentType="image/png"/>
  <Override PartName="/ppt/media/image157.jpeg" ContentType="image/jpeg"/>
  <Override PartName="/ppt/media/image236.jpeg" ContentType="image/jpeg"/>
  <Override PartName="/ppt/media/image226.png" ContentType="image/png"/>
  <Override PartName="/ppt/media/image225.png" ContentType="image/png"/>
  <Override PartName="/ppt/media/image223.png" ContentType="image/png"/>
  <Override PartName="/ppt/media/image221.png" ContentType="image/png"/>
  <Override PartName="/ppt/media/image220.png" ContentType="image/png"/>
  <Override PartName="/ppt/media/image218.png" ContentType="image/png"/>
  <Override PartName="/ppt/media/image224.wmf" ContentType="image/x-wmf"/>
  <Override PartName="/ppt/media/image214.jpeg" ContentType="image/jpeg"/>
  <Override PartName="/ppt/media/image257.png" ContentType="image/png"/>
  <Override PartName="/ppt/media/image394.png" ContentType="image/png"/>
  <Override PartName="/ppt/media/image213.jpeg" ContentType="image/jpeg"/>
  <Override PartName="/ppt/media/image247.png" ContentType="image/png"/>
  <Override PartName="/ppt/media/image384.png" ContentType="image/png"/>
  <Override PartName="/ppt/media/image212.jpeg" ContentType="image/jpeg"/>
  <Override PartName="/ppt/media/image211.png" ContentType="image/png"/>
  <Override PartName="/ppt/media/image210.png" ContentType="image/png"/>
  <Override PartName="/ppt/media/image207.png" ContentType="image/png"/>
  <Override PartName="/ppt/media/image206.png" ContentType="image/png"/>
  <Override PartName="/ppt/media/image237.jpeg" ContentType="image/jpeg"/>
  <Override PartName="/ppt/media/image205.png" ContentType="image/png"/>
  <Override PartName="/ppt/media/image204.png" ContentType="image/png"/>
  <Override PartName="/ppt/media/image154.jpeg" ContentType="image/jpeg"/>
  <Override PartName="/ppt/media/image203.png" ContentType="image/png"/>
  <Override PartName="/ppt/media/image202.png" ContentType="image/png"/>
  <Override PartName="/ppt/media/image201.png" ContentType="image/png"/>
  <Override PartName="/ppt/media/image200.png" ContentType="image/png"/>
  <Override PartName="/ppt/media/image199.png" ContentType="image/png"/>
  <Override PartName="/ppt/media/image333.tif" ContentType="image/tiff"/>
  <Override PartName="/ppt/media/image194.png" ContentType="image/png"/>
  <Override PartName="/ppt/media/image193.png" ContentType="image/png"/>
  <Override PartName="/ppt/media/image359.png" ContentType="image/png"/>
  <Override PartName="/ppt/media/image192.png" ContentType="image/png"/>
  <Override PartName="/ppt/media/image358.png" ContentType="image/png"/>
  <Override PartName="/ppt/media/image189.png" ContentType="image/png"/>
  <Override PartName="/ppt/media/image242.wmf" ContentType="image/x-wmf"/>
  <Override PartName="/ppt/media/image182.png" ContentType="image/png"/>
  <Override PartName="/ppt/media/image181.png" ContentType="image/png"/>
  <Override PartName="/ppt/media/image180.png" ContentType="image/png"/>
  <Override PartName="/ppt/media/image239.wmf" ContentType="image/x-wmf"/>
  <Override PartName="/ppt/media/image81.png" ContentType="image/png"/>
  <Override PartName="/ppt/media/image179.png" ContentType="image/png"/>
  <Override PartName="/ppt/media/image233.png" ContentType="image/png"/>
  <Override PartName="/ppt/media/image178.tif" ContentType="image/tiff"/>
  <Override PartName="/ppt/media/image232.png" ContentType="image/png"/>
  <Override PartName="/ppt/media/image177.tif" ContentType="image/tiff"/>
  <Override PartName="/ppt/media/image231.png" ContentType="image/png"/>
  <Override PartName="/ppt/media/image176.tif" ContentType="image/tiff"/>
  <Override PartName="/ppt/media/image230.png" ContentType="image/png"/>
  <Override PartName="/ppt/media/image175.tif" ContentType="image/tiff"/>
  <Override PartName="/ppt/media/image198.png" ContentType="image/png"/>
  <Override PartName="/ppt/media/image99.jpeg" ContentType="image/jpeg"/>
  <Override PartName="/ppt/media/image332.tif" ContentType="image/tiff"/>
  <Override PartName="/ppt/media/image173.jpeg" ContentType="image/jpeg"/>
  <Override PartName="/ppt/media/image188.png" ContentType="image/png"/>
  <Override PartName="/ppt/media/image98.jpeg" ContentType="image/jpeg"/>
  <Override PartName="/ppt/media/image172.jpeg" ContentType="image/jpeg"/>
  <Override PartName="/ppt/media/image170.jpeg" ContentType="image/jpeg"/>
  <Override PartName="/ppt/media/image168.png" ContentType="image/png"/>
  <Override PartName="/ppt/media/image167.png" ContentType="image/png"/>
  <Override PartName="/ppt/media/image166.wmf" ContentType="image/x-wmf"/>
  <Override PartName="/ppt/media/image393.tif" ContentType="image/tiff"/>
  <Override PartName="/ppt/media/image165.png" ContentType="image/png"/>
  <Override PartName="/ppt/media/image171.wmf" ContentType="image/x-wmf"/>
  <Override PartName="/ppt/media/image164.wmf" ContentType="image/x-wmf"/>
  <Override PartName="/ppt/media/image163.png" ContentType="image/png"/>
  <Override PartName="/ppt/media/image222.wmf" ContentType="image/x-wmf"/>
  <Override PartName="/ppt/media/image162.png" ContentType="image/png"/>
  <Override PartName="/ppt/media/image169.jpeg" ContentType="image/jpeg"/>
  <Override PartName="/ppt/media/image160.png" ContentType="image/png"/>
  <Override PartName="/ppt/media/image288.png" ContentType="image/png"/>
  <Override PartName="/ppt/media/image326.png" ContentType="image/png"/>
  <Override PartName="/ppt/media/image153.png" ContentType="image/png"/>
  <Override PartName="/ppt/media/image287.wmf" ContentType="image/x-wmf"/>
  <Override PartName="/ppt/media/image319.png" ContentType="image/png"/>
  <Override PartName="/ppt/media/image152.png" ContentType="image/png"/>
  <Override PartName="/ppt/media/image318.png" ContentType="image/png"/>
  <Override PartName="/ppt/media/image151.png" ContentType="image/png"/>
  <Override PartName="/ppt/media/image279.png" ContentType="image/png"/>
  <Override PartName="/ppt/media/image317.png" ContentType="image/png"/>
  <Override PartName="/ppt/media/image150.png" ContentType="image/png"/>
  <Override PartName="/ppt/media/image278.png" ContentType="image/png"/>
  <Override PartName="/ppt/media/image316.png" ContentType="image/png"/>
  <Override PartName="/ppt/media/image149.png" ContentType="image/png"/>
  <Override PartName="/ppt/media/image148.png" ContentType="image/png"/>
  <Override PartName="/ppt/media/image146.png" ContentType="image/png"/>
  <Override PartName="/ppt/media/image145.png" ContentType="image/png"/>
  <Override PartName="/ppt/media/image144.png" ContentType="image/png"/>
  <Override PartName="/ppt/media/image143.png" ContentType="image/png"/>
  <Override PartName="/ppt/media/image309.png" ContentType="image/png"/>
  <Override PartName="/ppt/media/image142.png" ContentType="image/png"/>
  <Override PartName="/ppt/media/image308.png" ContentType="image/png"/>
  <Override PartName="/ppt/media/image141.png" ContentType="image/png"/>
  <Override PartName="/ppt/media/image269.png" ContentType="image/png"/>
  <Override PartName="/ppt/media/image307.png" ContentType="image/png"/>
  <Override PartName="/ppt/media/image140.png" ContentType="image/png"/>
  <Override PartName="/ppt/media/image268.png" ContentType="image/png"/>
  <Override PartName="/ppt/media/image306.png" ContentType="image/png"/>
  <Override PartName="/ppt/media/image139.png" ContentType="image/png"/>
  <Override PartName="/ppt/media/image59.jpeg" ContentType="image/jpeg"/>
  <Override PartName="/ppt/media/image138.png" ContentType="image/png"/>
  <Override PartName="/ppt/media/image136.png" ContentType="image/png"/>
  <Override PartName="/ppt/media/image135.png" ContentType="image/png"/>
  <Override PartName="/ppt/media/image134.png" ContentType="image/png"/>
  <Override PartName="/ppt/media/image133.png" ContentType="image/png"/>
  <Override PartName="/ppt/media/image132.png" ContentType="image/png"/>
  <Override PartName="/ppt/media/image397.png" ContentType="image/png"/>
  <Override PartName="/ppt/media/image131.png" ContentType="image/png"/>
  <Override PartName="/ppt/media/image259.png" ContentType="image/png"/>
  <Override PartName="/ppt/media/image130.png" ContentType="image/png"/>
  <Override PartName="/ppt/media/image258.png" ContentType="image/png"/>
  <Override PartName="/ppt/media/image196.png" ContentType="image/png"/>
  <Override PartName="/ppt/media/image330.tif" ContentType="image/tiff"/>
  <Override PartName="/ppt/media/image128.png" ContentType="image/png"/>
  <Override PartName="/ppt/media/image6.png" ContentType="image/png"/>
  <Override PartName="/ppt/media/image83.png" ContentType="image/png"/>
  <Override PartName="/ppt/media/image107.png" ContentType="image/png"/>
  <Override PartName="/ppt/media/image54.png" ContentType="image/png"/>
  <Override PartName="/ppt/media/image58.png" ContentType="image/png"/>
  <Override PartName="/ppt/media/image76.png" ContentType="image/png"/>
  <Override PartName="/ppt/media/image111.tif" ContentType="image/tiff"/>
  <Override PartName="/ppt/media/image116.jpeg" ContentType="image/jpeg"/>
  <Override PartName="/ppt/media/image112.tif" ContentType="image/tiff"/>
  <Override PartName="/ppt/media/image77.png" ContentType="image/png"/>
  <Override PartName="/ppt/media/image72.png" ContentType="image/png"/>
  <Override PartName="/ppt/media/image1.wmf" ContentType="image/x-wmf"/>
  <Override PartName="/ppt/media/image86.png" ContentType="image/png"/>
  <Override PartName="/ppt/media/image19.png" ContentType="image/png"/>
  <Override PartName="/ppt/media/image87.png" ContentType="image/png"/>
  <Override PartName="/ppt/media/image2.wmf" ContentType="image/x-wmf"/>
  <Override PartName="/ppt/media/image388.jpeg" ContentType="image/jpeg"/>
  <Override PartName="/ppt/media/image90.png" ContentType="image/png"/>
  <Override PartName="/ppt/media/image22.png" ContentType="image/png"/>
  <Override PartName="/ppt/media/image156.jpeg" ContentType="image/jpeg"/>
  <Override PartName="/ppt/media/image23.png" ContentType="image/png"/>
  <Override PartName="/ppt/media/image24.png" ContentType="image/png"/>
  <Override PartName="/ppt/media/image92.png" ContentType="image/png"/>
  <Override PartName="/ppt/media/image161.wmf" ContentType="image/x-wmf"/>
  <Override PartName="/ppt/media/image96.png" ContentType="image/png"/>
  <Override PartName="/ppt/media/image183.png" ContentType="image/png"/>
  <Override PartName="/ppt/media/image376.png" ContentType="image/png"/>
  <Override PartName="/ppt/media/image91.png" ContentType="image/png"/>
  <Override PartName="/ppt/media/image115.png" ContentType="image/png"/>
  <Override PartName="/ppt/media/image124.jpeg" ContentType="image/jpeg"/>
  <Override PartName="/ppt/media/image195.png" ContentType="image/png"/>
  <Override PartName="/ppt/media/image30.jpeg" ContentType="image/jpeg"/>
  <Override PartName="/ppt/media/image127.png" ContentType="image/png"/>
  <Override PartName="/ppt/media/image260.png" ContentType="image/png"/>
  <Override PartName="/ppt/media/image261.png" ContentType="image/png"/>
  <Override PartName="/ppt/media/image270.png" ContentType="image/png"/>
  <Override PartName="/ppt/media/image102.png" ContentType="image/png"/>
  <Override PartName="/ppt/media/image363.png" ContentType="image/png"/>
  <Override PartName="/ppt/media/image263.png" ContentType="image/png"/>
  <Override PartName="/ppt/media/image301.png" ContentType="image/png"/>
  <Override PartName="/ppt/media/image395.tif" ContentType="image/tiff"/>
  <Override PartName="/ppt/media/image299.png" ContentType="image/png"/>
  <Override PartName="/ppt/media/image367.jpeg" ContentType="image/jpeg"/>
  <Override PartName="/ppt/media/image113.tif" ContentType="image/tiff"/>
  <Override PartName="/ppt/media/image272.png" ContentType="image/png"/>
  <Override PartName="/ppt/media/image310.png" ContentType="image/png"/>
  <Override PartName="/ppt/media/image264.png" ContentType="image/png"/>
  <Override PartName="/ppt/media/image302.png" ContentType="image/png"/>
  <Override PartName="/ppt/media/image396.tif" ContentType="image/tiff"/>
  <Override PartName="/ppt/media/image28.jpeg" ContentType="image/jpeg"/>
  <Override PartName="/ppt/media/image273.png" ContentType="image/png"/>
  <Override PartName="/ppt/media/image341.jpeg" ContentType="image/jpeg"/>
  <Override PartName="/ppt/media/image274.png" ContentType="image/png"/>
  <Override PartName="/ppt/media/image267.png" ContentType="image/png"/>
  <Override PartName="/ppt/media/image305.png" ContentType="image/png"/>
  <Override PartName="/ppt/media/image373.png" ContentType="image/png"/>
  <Override PartName="/ppt/media/image101.jpeg" ContentType="image/jpeg"/>
  <Override PartName="/ppt/media/image208.png" ContentType="image/png"/>
  <Override PartName="/ppt/media/image45.jpeg" ContentType="image/jpeg"/>
  <Override PartName="/ppt/media/image209.png" ContentType="image/png"/>
  <Override PartName="/ppt/media/image215.jpeg" ContentType="image/jpeg"/>
  <Override PartName="/ppt/media/image265.png" ContentType="image/png"/>
  <Override PartName="/ppt/media/image347.jpeg" ContentType="image/jpeg"/>
  <Override PartName="/ppt/media/image280.jpeg" ContentType="image/jpeg"/>
  <Override PartName="/ppt/media/image37.jpeg" ContentType="image/jpeg"/>
  <Override PartName="/ppt/media/image129.png" ContentType="image/png"/>
  <Override PartName="/ppt/media/image350.jpeg" ContentType="image/jpeg"/>
  <Override PartName="/ppt/media/image345.tif" ContentType="image/tiff"/>
  <Override PartName="/ppt/media/image348.tif" ContentType="image/tiff"/>
  <Override PartName="/ppt/media/image352.png" ContentType="image/png"/>
  <Override PartName="/ppt/media/image340.tif" ContentType="image/tiff"/>
  <Override PartName="/ppt/media/image370.png" ContentType="image/png"/>
  <Override PartName="/ppt/media/image44.png" ContentType="image/png"/>
  <Override PartName="/ppt/media/image353.png" ContentType="image/png"/>
  <Override PartName="/ppt/media/image342.tif" ContentType="image/tiff"/>
  <Override PartName="/ppt/media/image100.jpeg" ContentType="image/jpeg"/>
  <Override PartName="/ppt/media/image360.png" ContentType="image/png"/>
  <Override PartName="/ppt/media/image27.jpeg" ContentType="image/jpeg"/>
  <Override PartName="/ppt/media/image262.png" ContentType="image/png"/>
  <Override PartName="/ppt/media/image300.png" ContentType="image/png"/>
  <Override PartName="/ppt/media/image271.png" ContentType="image/png"/>
  <Override PartName="/ppt/media/image366.png" ContentType="image/png"/>
  <Override PartName="/ppt/media/image392.jpeg" ContentType="image/jpeg"/>
  <Override PartName="/ppt/media/image354.png" ContentType="image/png"/>
  <Override PartName="/ppt/media/image284.jpeg" ContentType="image/jpeg"/>
  <Override PartName="/ppt/media/image334.png" ContentType="image/png"/>
  <Override PartName="/ppt/media/image355.png" ContentType="image/png"/>
  <Override PartName="/ppt/media/image328.jpeg" ContentType="image/jpeg"/>
  <Override PartName="/ppt/media/image297.png" ContentType="image/png"/>
  <Override PartName="/ppt/media/image47.jpeg" ContentType="image/jpeg"/>
  <Override PartName="/ppt/media/image229.png" ContentType="image/png"/>
  <Override PartName="/ppt/media/image104.png" ContentType="image/png"/>
  <Override PartName="/ppt/media/image80.png" ContentType="image/png"/>
  <Override PartName="/ppt/media/image12.png" ContentType="image/png"/>
  <Override PartName="/ppt/media/image379.png" ContentType="image/png"/>
  <Override PartName="/ppt/media/image313.jpeg" ContentType="image/jpeg"/>
  <Override PartName="/ppt/media/image94.png" ContentType="image/png"/>
  <Override PartName="/ppt/media/image118.png" ContentType="image/png"/>
  <Override PartName="/ppt/media/image186.png" ContentType="image/png"/>
  <Override PartName="/ppt/media/image266.png" ContentType="image/png"/>
  <Override PartName="/ppt/media/image304.png" ContentType="image/png"/>
  <Override PartName="/ppt/media/image372.png" ContentType="image/png"/>
  <Override PartName="/ppt/media/image275.png" ContentType="image/png"/>
  <Override PartName="/ppt/media/image303.jpeg" ContentType="image/jpeg"/>
  <Override PartName="/ppt/media/image377.png" ContentType="image/png"/>
  <Override PartName="/ppt/media/image184.png" ContentType="image/png"/>
  <Override PartName="/ppt/media/image276.png" ContentType="image/png"/>
  <Override PartName="/ppt/media/image314.png" ContentType="image/png"/>
  <Override PartName="/ppt/media/image282.jpeg" ContentType="image/jpeg"/>
  <Override PartName="/ppt/media/image369.png" ContentType="image/png"/>
  <Override PartName="/ppt/media/image106.png" ContentType="image/png"/>
  <Override PartName="/ppt/media/image82.png" ContentType="image/png"/>
  <Override PartName="/ppt/media/image14.png" ContentType="image/png"/>
  <Override PartName="/ppt/media/image378.png" ContentType="image/png"/>
  <Override PartName="/ppt/media/image185.png" ContentType="image/png"/>
  <Override PartName="/ppt/media/image385.jpeg" ContentType="image/jpeg"/>
  <Override PartName="/ppt/media/image337.tif" ContentType="image/tiff"/>
  <Override PartName="/ppt/media/image338.gif" ContentType="image/gif"/>
  <Override PartName="/ppt/media/image343.tif" ContentType="image/tiff"/>
  <Override PartName="/ppt/media/image329.gif" ContentType="image/gif"/>
  <Override PartName="/ppt/media/image277.png" ContentType="image/png"/>
  <Override PartName="/ppt/media/image315.png" ContentType="image/png"/>
  <Override PartName="/ppt/media/image357.png" ContentType="image/png"/>
  <Override PartName="/ppt/media/image191.png" ContentType="image/png"/>
  <Override PartName="/ppt/media/image123.png" ContentType="image/png"/>
  <Override PartName="/ppt/media/image325.png" ContentType="image/png"/>
  <Override PartName="/ppt/media/image323.png" ContentType="image/png"/>
  <Override PartName="/ppt/media/image321.png" ContentType="image/png"/>
  <Override PartName="/ppt/media/image291.png" ContentType="image/png"/>
  <Override PartName="/ppt/media/image389.png" ContentType="image/png"/>
  <Override PartName="/ppt/media/image320.png" ContentType="image/png"/>
  <Override PartName="/ppt/media/image375.png" ContentType="image/png"/>
  <Override PartName="/ppt/media/image296.jpeg" ContentType="image/jpeg"/>
  <Override PartName="/ppt/media/image294.jpeg" ContentType="image/jpeg"/>
  <Override PartName="/ppt/media/image228.png" ContentType="image/png"/>
  <Override PartName="/ppt/media/image293.png" ContentType="image/png"/>
  <Override PartName="/ppt/media/image290.wmf" ContentType="image/x-wmf"/>
  <Override PartName="/ppt/media/image322.png" ContentType="image/png"/>
  <Override PartName="/ppt/media/image15.tif" ContentType="image/tiff"/>
  <Override PartName="/ppt/media/image336.gif" ContentType="image/gif"/>
  <Override PartName="/ppt/media/image289.png" ContentType="image/png"/>
  <Override PartName="/ppt/media/image327.png" ContentType="image/png"/>
  <Override PartName="/ppt/media/image368.jpeg" ContentType="image/jpeg"/>
  <Override PartName="/ppt/media/image283.jpeg" ContentType="image/jpeg"/>
  <Override PartName="/ppt/media/image126.jpeg" ContentType="image/jpeg"/>
  <Override PartName="/ppt/media/image312.jpeg" ContentType="image/jpeg"/>
  <Override PartName="/ppt/media/image7.png" ContentType="image/png"/>
  <Override PartName="/ppt/media/image295.png" ContentType="image/png"/>
  <Override PartName="/ppt/media/image292.wmf" ContentType="image/x-wmf"/>
  <Override PartName="/ppt/media/image324.png" ContentType="image/png"/>
  <Override PartName="/ppt/media/image286.png" ContentType="image/png"/>
  <Override PartName="/ppt/media/image18.png" ContentType="image/png"/>
  <Override PartName="/ppt/media/image344.png" ContentType="image/png"/>
  <Override PartName="/ppt/media/image281.jpeg" ContentType="image/jpeg"/>
  <Override PartName="/ppt/media/image346.tif" ContentType="image/tiff"/>
  <Override PartName="/ppt/media/image285.jpeg" ContentType="image/jpeg"/>
  <Override PartName="/ppt/media/image75.png" ContentType="image/png"/>
  <Override PartName="/ppt/media/image74.png" ContentType="image/png"/>
  <Override PartName="/ppt/media/image73.png" ContentType="image/png"/>
  <Override PartName="/ppt/media/image97.jpeg" ContentType="image/jpeg"/>
  <Override PartName="/ppt/media/image62.png" ContentType="image/png"/>
  <Override PartName="/ppt/media/image71.png" ContentType="image/png"/>
  <Override PartName="/ppt/media/image70.png" ContentType="image/png"/>
  <Override PartName="/ppt/media/image89.png" ContentType="image/png"/>
  <Override PartName="/ppt/media/image4.wmf" ContentType="image/x-wmf"/>
  <Override PartName="/ppt/media/image365.png" ContentType="image/png"/>
  <Override PartName="/ppt/media/image39.png" ContentType="image/png"/>
  <Override PartName="/ppt/media/image335.tif" ContentType="image/tiff"/>
  <Override PartName="/ppt/media/image69.jpeg" ContentType="image/jpeg"/>
  <Override PartName="/ppt/media/image256.png" ContentType="image/png"/>
  <Override PartName="/ppt/media/image79.png" ContentType="image/png"/>
  <Override PartName="/ppt/media/image114.tif" ContentType="image/tiff"/>
  <Override PartName="/ppt/media/image68.jpeg" ContentType="image/jpeg"/>
  <Override PartName="/ppt/media/image246.png" ContentType="image/png"/>
  <Override PartName="/ppt/media/image383.png" ContentType="image/png"/>
  <Override PartName="/ppt/media/image67.jpeg" ContentType="image/jpeg"/>
  <Override PartName="/ppt/media/image66.png" ContentType="image/png"/>
  <Override PartName="/ppt/media/image52.jpeg" ContentType="image/jpeg"/>
  <Override PartName="/ppt/media/image371.png" ContentType="image/png"/>
  <Override PartName="/ppt/media/image65.png" ContentType="image/png"/>
  <Override PartName="/ppt/media/image64.png" ContentType="image/png"/>
  <Override PartName="/ppt/media/image63.png" ContentType="image/png"/>
  <Override PartName="/ppt/media/image110.jpeg" ContentType="image/jpeg"/>
  <Override PartName="/ppt/media/image60.png" ContentType="image/png"/>
  <Override PartName="/ppt/media/image17.jpeg" ContentType="image/jpeg"/>
  <Override PartName="/ppt/media/image29.jpeg" ContentType="image/jpeg"/>
  <Override PartName="/ppt/media/image57.tif" ContentType="image/tiff"/>
  <Override PartName="/ppt/media/image105.jpeg" ContentType="image/jpeg"/>
  <Override PartName="/ppt/media/image248.png" ContentType="image/png"/>
  <Override PartName="/ppt/media/image120.png" ContentType="image/png"/>
  <Override PartName="/ppt/media/image42.png" ContentType="image/png"/>
  <Override PartName="/ppt/media/image78.png" ContentType="image/png"/>
  <Override PartName="/ppt/media/image25.jpeg" ContentType="image/jpeg"/>
  <Override PartName="/ppt/media/image95.png" ContentType="image/png"/>
  <Override PartName="/ppt/media/image119.png" ContentType="image/png"/>
  <Override PartName="/ppt/media/image187.png" ContentType="image/png"/>
  <Override PartName="/ppt/media/image21.png" ContentType="image/png"/>
  <Override PartName="/ppt/media/image56.png" ContentType="image/png"/>
  <Override PartName="/ppt/media/image155.jpeg" ContentType="image/jpeg"/>
  <Override PartName="/ppt/media/image16.png" ContentType="image/png"/>
  <Override PartName="/ppt/media/image84.png" ContentType="image/png"/>
  <Override PartName="/ppt/media/image26.jpeg" ContentType="image/jpeg"/>
  <Override PartName="/ppt/media/image88.png" ContentType="image/png"/>
  <Override PartName="/ppt/media/image125.jpeg" ContentType="image/jpeg"/>
  <Override PartName="/ppt/media/image3.wmf" ContentType="image/x-wmf"/>
  <Override PartName="/ppt/media/image311.jpeg" ContentType="image/jpeg"/>
  <Override PartName="/ppt/media/image49.jpeg" ContentType="image/jpeg"/>
  <Override PartName="/ppt/media/image121.png" ContentType="image/png"/>
  <Override PartName="/ppt/media/image249.png" ContentType="image/png"/>
  <Override PartName="/ppt/media/image386.png" ContentType="image/png"/>
  <Override PartName="/ppt/media/image13.jpeg" ContentType="image/jpeg"/>
  <Override PartName="/ppt/media/image217.jpeg" ContentType="image/jpeg"/>
  <Override PartName="/ppt/media/image20.png" ContentType="image/png"/>
  <Override PartName="/ppt/media/image50.jpeg" ContentType="image/jpeg"/>
  <Override PartName="/ppt/media/image351.png" ContentType="image/png"/>
  <Override PartName="/ppt/media/image174.jpeg" ContentType="image/jpeg"/>
  <Override PartName="/ppt/media/image5.wmf" ContentType="image/x-wmf"/>
  <Override PartName="/ppt/media/image362.png" ContentType="image/png"/>
  <Override PartName="/ppt/media/image36.png" ContentType="image/png"/>
  <Override PartName="/ppt/media/image85.png" ContentType="image/png"/>
  <Override PartName="/ppt/media/image109.png" ContentType="image/png"/>
  <Override PartName="/ppt/media/image8.png" ContentType="image/png"/>
  <Override PartName="/ppt/media/image364.png" ContentType="image/png"/>
  <Override PartName="/ppt/media/image38.png" ContentType="image/png"/>
  <Override PartName="/ppt/media/image122.png" ContentType="image/png"/>
  <Override PartName="/ppt/media/image387.png" ContentType="image/png"/>
  <Override PartName="/ppt/media/image103.jpeg" ContentType="image/jpeg"/>
  <Override PartName="/ppt/media/image11.png" ContentType="image/png"/>
  <Override PartName="/ppt/media/image219.wmf" ContentType="image/x-wmf"/>
  <Override PartName="/ppt/media/image61.png" ContentType="image/png"/>
  <Override PartName="/ppt/media/image108.jpeg" ContentType="image/jpeg"/>
  <Override PartName="/ppt/media/image298.png" ContentType="image/png"/>
  <Override PartName="/ppt/media/image9.tif" ContentType="image/tiff"/>
  <Override PartName="/ppt/media/image235.jpeg" ContentType="image/jpeg"/>
  <Override PartName="/ppt/media/image43.png" ContentType="image/png"/>
  <Override PartName="/ppt/media/image158.jpeg" ContentType="image/jpeg"/>
  <Override PartName="/ppt/media/image381.png" ContentType="image/png"/>
  <Override PartName="/ppt/media/image190.png" ContentType="image/png"/>
  <Override PartName="/ppt/media/image356.png" ContentType="image/png"/>
  <Override PartName="/ppt/media/image31.jpeg" ContentType="image/jpeg"/>
  <Override PartName="/ppt/media/image137.png" ContentType="image/png"/>
  <Override PartName="/ppt/media/image32.jpeg" ContentType="image/jpeg"/>
  <Override PartName="/ppt/media/image147.png" ContentType="image/png"/>
  <Override PartName="/ppt/media/image33.png" ContentType="image/png"/>
  <Override PartName="/ppt/media/image34.tif" ContentType="image/tiff"/>
  <Override PartName="/ppt/media/image46.jpeg" ContentType="image/jpeg"/>
  <Override PartName="/ppt/media/image10.png" ContentType="image/png"/>
  <Override PartName="/ppt/media/image216.jpeg" ContentType="image/jpeg"/>
  <Override PartName="/ppt/media/image51.jpeg" ContentType="image/jpeg"/>
  <Override PartName="/ppt/media/image361.png" ContentType="image/png"/>
  <Override PartName="/ppt/media/image35.png" ContentType="image/png"/>
  <Override PartName="/ppt/media/image197.png" ContentType="image/png"/>
  <Override PartName="/ppt/media/image331.tif" ContentType="image/tiff"/>
  <Override PartName="/ppt/media/image117.png" ContentType="image/png"/>
  <Override PartName="/ppt/media/image93.png" ContentType="image/png"/>
  <Override PartName="/ppt/media/image40.png" ContentType="image/png"/>
  <Override PartName="/ppt/media/image41.png" ContentType="image/png"/>
  <Override PartName="/ppt/media/image374.png" ContentType="image/png"/>
  <Override PartName="/ppt/media/image48.png" ContentType="image/png"/>
  <Override PartName="/ppt/media/image227.jpeg" ContentType="image/jpeg"/>
  <Override PartName="/ppt/media/image53.jpeg" ContentType="image/jpeg"/>
  <Override PartName="/ppt/media/image55.png" ContentType="image/png"/>
  <Override PartName="/ppt/slideLayouts/_rels/slideLayout19.xml.rels" ContentType="application/vnd.openxmlformats-package.relationships+xml"/>
  <Override PartName="/ppt/slideLayouts/_rels/slideLayout13.xml.rels" ContentType="application/vnd.openxmlformats-package.relationships+xml"/>
  <Override PartName="/ppt/slideLayouts/_rels/slideLayout23.xml.rels" ContentType="application/vnd.openxmlformats-package.relationships+xml"/>
  <Override PartName="/ppt/slideLayouts/_rels/slideLayout30.xml.rels" ContentType="application/vnd.openxmlformats-package.relationships+xml"/>
  <Override PartName="/ppt/slideLayouts/_rels/slideLayout14.xml.rels" ContentType="application/vnd.openxmlformats-package.relationships+xml"/>
  <Override PartName="/ppt/slideLayouts/_rels/slideLayout29.xml.rels" ContentType="application/vnd.openxmlformats-package.relationships+xml"/>
  <Override PartName="/ppt/slideLayouts/_rels/slideLayout10.xml.rels" ContentType="application/vnd.openxmlformats-package.relationships+xml"/>
  <Override PartName="/ppt/slideLayouts/_rels/slideLayout25.xml.rels" ContentType="application/vnd.openxmlformats-package.relationships+xml"/>
  <Override PartName="/ppt/slideLayouts/_rels/slideLayout16.xml.rels" ContentType="application/vnd.openxmlformats-package.relationships+xml"/>
  <Override PartName="/ppt/slideLayouts/_rels/slideLayout32.xml.rels" ContentType="application/vnd.openxmlformats-package.relationships+xml"/>
  <Override PartName="/ppt/slideLayouts/_rels/slideLayout34.xml.rels" ContentType="application/vnd.openxmlformats-package.relationships+xml"/>
  <Override PartName="/ppt/slideLayouts/_rels/slideLayout20.xml.rels" ContentType="application/vnd.openxmlformats-package.relationships+xml"/>
  <Override PartName="/ppt/slideLayouts/_rels/slideLayout35.xml.rels" ContentType="application/vnd.openxmlformats-package.relationships+xml"/>
  <Override PartName="/ppt/slideLayouts/_rels/slideLayout33.xml.rels" ContentType="application/vnd.openxmlformats-package.relationships+xml"/>
  <Override PartName="/ppt/slideLayouts/_rels/slideLayout3.xml.rels" ContentType="application/vnd.openxmlformats-package.relationships+xml"/>
  <Override PartName="/ppt/slideLayouts/_rels/slideLayout9.xml.rels" ContentType="application/vnd.openxmlformats-package.relationships+xml"/>
  <Override PartName="/ppt/slideLayouts/_rels/slideLayout24.xml.rels" ContentType="application/vnd.openxmlformats-package.relationships+xml"/>
  <Override PartName="/ppt/slideLayouts/_rels/slideLayout15.xml.rels" ContentType="application/vnd.openxmlformats-package.relationships+xml"/>
  <Override PartName="/ppt/slideLayouts/_rels/slideLayout31.xml.rels" ContentType="application/vnd.openxmlformats-package.relationships+xml"/>
  <Override PartName="/ppt/slideLayouts/_rels/slideLayout2.xml.rels" ContentType="application/vnd.openxmlformats-package.relationships+xml"/>
  <Override PartName="/ppt/slideLayouts/_rels/slideLayout8.xml.rels" ContentType="application/vnd.openxmlformats-package.relationships+xml"/>
  <Override PartName="/ppt/slideLayouts/_rels/slideLayout22.xml.rels" ContentType="application/vnd.openxmlformats-package.relationships+xml"/>
  <Override PartName="/ppt/slideLayouts/_rels/slideLayout28.xml.rels" ContentType="application/vnd.openxmlformats-package.relationships+xml"/>
  <Override PartName="/ppt/slideLayouts/_rels/slideLayout7.xml.rels" ContentType="application/vnd.openxmlformats-package.relationships+xml"/>
  <Override PartName="/ppt/slideLayouts/_rels/slideLayout1.xml.rels" ContentType="application/vnd.openxmlformats-package.relationships+xml"/>
  <Override PartName="/ppt/slideLayouts/_rels/slideLayout6.xml.rels" ContentType="application/vnd.openxmlformats-package.relationships+xml"/>
  <Override PartName="/ppt/slideLayouts/_rels/slideLayout36.xml.rels" ContentType="application/vnd.openxmlformats-package.relationships+xml"/>
  <Override PartName="/ppt/slideLayouts/_rels/slideLayout21.xml.rels" ContentType="application/vnd.openxmlformats-package.relationships+xml"/>
  <Override PartName="/ppt/slideLayouts/_rels/slideLayout27.xml.rels" ContentType="application/vnd.openxmlformats-package.relationships+xml"/>
  <Override PartName="/ppt/slideLayouts/_rels/slideLayout5.xml.rels" ContentType="application/vnd.openxmlformats-package.relationships+xml"/>
  <Override PartName="/ppt/slideLayouts/_rels/slideLayout18.xml.rels" ContentType="application/vnd.openxmlformats-package.relationships+xml"/>
  <Override PartName="/ppt/slideLayouts/_rels/slideLayout12.xml.rels" ContentType="application/vnd.openxmlformats-package.relationships+xml"/>
  <Override PartName="/ppt/slideLayouts/_rels/slideLayout4.xml.rels" ContentType="application/vnd.openxmlformats-package.relationships+xml"/>
  <Override PartName="/ppt/slideLayouts/_rels/slideLayout17.xml.rels" ContentType="application/vnd.openxmlformats-package.relationships+xml"/>
  <Override PartName="/ppt/slideLayouts/_rels/slideLayout11.xml.rels" ContentType="application/vnd.openxmlformats-package.relationships+xml"/>
  <Override PartName="/ppt/slideLayouts/_rels/slideLayout26.xml.rels" ContentType="application/vnd.openxmlformats-package.relationships+xml"/>
  <Override PartName="/ppt/slideLayouts/slideLayout29.xml" ContentType="application/vnd.openxmlformats-officedocument.presentationml.slideLayout+xml"/>
  <Override PartName="/ppt/slideLayouts/slideLayout9.xml" ContentType="application/vnd.openxmlformats-officedocument.presentationml.slideLayout+xml"/>
  <Override PartName="/ppt/slideLayouts/slideLayout28.xml" ContentType="application/vnd.openxmlformats-officedocument.presentationml.slideLayout+xml"/>
  <Override PartName="/ppt/slideLayouts/slideLayout8.xml" ContentType="application/vnd.openxmlformats-officedocument.presentationml.slideLayout+xml"/>
  <Override PartName="/ppt/slideLayouts/slideLayout16.xml" ContentType="application/vnd.openxmlformats-officedocument.presentationml.slideLayout+xml"/>
  <Override PartName="/ppt/slideLayouts/slideLayout15.xml" ContentType="application/vnd.openxmlformats-officedocument.presentationml.slideLayout+xml"/>
  <Override PartName="/ppt/slideLayouts/slideLayout14.xml" ContentType="application/vnd.openxmlformats-officedocument.presentationml.slideLayout+xml"/>
  <Override PartName="/ppt/slideLayouts/slideLayout1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27.xml" ContentType="application/vnd.openxmlformats-officedocument.presentationml.slideLayout+xml"/>
  <Override PartName="/ppt/slideLayouts/slideLayout7.xml" ContentType="application/vnd.openxmlformats-officedocument.presentationml.slideLayout+xml"/>
  <Override PartName="/ppt/slideLayouts/slideLayout33.xml" ContentType="application/vnd.openxmlformats-officedocument.presentationml.slideLayout+xml"/>
  <Override PartName="/ppt/slideLayouts/slideLayout10.xml" ContentType="application/vnd.openxmlformats-officedocument.presentationml.slideLayout+xml"/>
  <Override PartName="/ppt/slideLayouts/slideLayout34.xml" ContentType="application/vnd.openxmlformats-officedocument.presentationml.slideLayout+xml"/>
  <Override PartName="/ppt/slideLayouts/slideLayout11.xml" ContentType="application/vnd.openxmlformats-officedocument.presentationml.slideLayout+xml"/>
  <Override PartName="/ppt/slideLayouts/slideLayout35.xml" ContentType="application/vnd.openxmlformats-officedocument.presentationml.slideLayout+xml"/>
  <Override PartName="/ppt/slideLayouts/slideLayout12.xml" ContentType="application/vnd.openxmlformats-officedocument.presentationml.slideLayout+xml"/>
  <Override PartName="/ppt/slideLayouts/slideLayout36.xml" ContentType="application/vnd.openxmlformats-officedocument.presentationml.slideLayout+xml"/>
  <Override PartName="/ppt/slideLayouts/slideLayout26.xml" ContentType="application/vnd.openxmlformats-officedocument.presentationml.slideLayout+xml"/>
  <Override PartName="/ppt/slideLayouts/slideLayout6.xml" ContentType="application/vnd.openxmlformats-officedocument.presentationml.slideLayout+xml"/>
  <Override PartName="/ppt/slideLayouts/slideLayout25.xml" ContentType="application/vnd.openxmlformats-officedocument.presentationml.slideLayout+xml"/>
  <Override PartName="/ppt/slideLayouts/slideLayout5.xml" ContentType="application/vnd.openxmlformats-officedocument.presentationml.slideLayout+xml"/>
  <Override PartName="/ppt/slideLayouts/slideLayout24.xml" ContentType="application/vnd.openxmlformats-officedocument.presentationml.slideLayout+xml"/>
  <Override PartName="/ppt/slideLayouts/slideLayout4.xml" ContentType="application/vnd.openxmlformats-officedocument.presentationml.slideLayout+xml"/>
  <Override PartName="/ppt/slideLayouts/slideLayout23.xml" ContentType="application/vnd.openxmlformats-officedocument.presentationml.slideLayout+xml"/>
  <Override PartName="/ppt/slideLayouts/slideLayout3.xml" ContentType="application/vnd.openxmlformats-officedocument.presentationml.slideLayout+xml"/>
  <Override PartName="/ppt/slideLayouts/slideLayout19.xml" ContentType="application/vnd.openxmlformats-officedocument.presentationml.slideLayout+xml"/>
  <Override PartName="/ppt/slideLayouts/slideLayout22.xml" ContentType="application/vnd.openxmlformats-officedocument.presentationml.slideLayout+xml"/>
  <Override PartName="/ppt/slideLayouts/slideLayout2.xml" ContentType="application/vnd.openxmlformats-officedocument.presentationml.slideLayout+xml"/>
  <Override PartName="/ppt/slideLayouts/slideLayout18.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1.xml" ContentType="application/vnd.openxmlformats-officedocument.presentationml.slideLayout+xml"/>
  <Override PartName="/ppt/slideLayouts/slideLayout17.xml" ContentType="application/vnd.openxmlformats-officedocument.presentationml.slideLayout+xml"/>
  <Override PartName="/ppt/notesMasters/_rels/notesMaster1.xml.rels" ContentType="application/vnd.openxmlformats-package.relationships+xml"/>
  <Override PartName="/ppt/notesMasters/notesMaster1.xml" ContentType="application/vnd.openxmlformats-officedocument.presentationml.notesMaster+xml"/>
  <Override PartName="/ppt/slides/slide29.xml" ContentType="application/vnd.openxmlformats-officedocument.presentationml.slide+xml"/>
  <Override PartName="/ppt/slides/slide28.xml" ContentType="application/vnd.openxmlformats-officedocument.presentationml.slide+xml"/>
  <Override PartName="/ppt/slides/slide27.xml" ContentType="application/vnd.openxmlformats-officedocument.presentationml.slide+xml"/>
  <Override PartName="/ppt/slides/slide26.xml" ContentType="application/vnd.openxmlformats-officedocument.presentationml.slide+xml"/>
  <Override PartName="/ppt/slides/slide25.xml" ContentType="application/vnd.openxmlformats-officedocument.presentationml.slide+xml"/>
  <Override PartName="/ppt/slides/slide24.xml" ContentType="application/vnd.openxmlformats-officedocument.presentationml.slide+xml"/>
  <Override PartName="/ppt/slides/slide23.xml" ContentType="application/vnd.openxmlformats-officedocument.presentationml.slide+xml"/>
  <Override PartName="/ppt/slides/slide22.xml" ContentType="application/vnd.openxmlformats-officedocument.presentationml.slide+xml"/>
  <Override PartName="/ppt/slides/slide21.xml" ContentType="application/vnd.openxmlformats-officedocument.presentationml.slide+xml"/>
  <Override PartName="/ppt/slides/_rels/slide19.xml.rels" ContentType="application/vnd.openxmlformats-package.relationships+xml"/>
  <Override PartName="/ppt/slides/_rels/slide13.xml.rels" ContentType="application/vnd.openxmlformats-package.relationships+xml"/>
  <Override PartName="/ppt/slides/_rels/slide18.xml.rels" ContentType="application/vnd.openxmlformats-package.relationships+xml"/>
  <Override PartName="/ppt/slides/_rels/slide12.xml.rels" ContentType="application/vnd.openxmlformats-package.relationships+xml"/>
  <Override PartName="/ppt/slides/_rels/slide17.xml.rels" ContentType="application/vnd.openxmlformats-package.relationships+xml"/>
  <Override PartName="/ppt/slides/_rels/slide11.xml.rels" ContentType="application/vnd.openxmlformats-package.relationships+xml"/>
  <Override PartName="/ppt/slides/_rels/slide26.xml.rels" ContentType="application/vnd.openxmlformats-package.relationships+xml"/>
  <Override PartName="/ppt/slides/_rels/slide4.xml.rels" ContentType="application/vnd.openxmlformats-package.relationships+xml"/>
  <Override PartName="/ppt/slides/_rels/slide29.xml.rels" ContentType="application/vnd.openxmlformats-package.relationships+xml"/>
  <Override PartName="/ppt/slides/_rels/slide30.xml.rels" ContentType="application/vnd.openxmlformats-package.relationships+xml"/>
  <Override PartName="/ppt/slides/_rels/slide14.xml.rels" ContentType="application/vnd.openxmlformats-package.relationships+xml"/>
  <Override PartName="/ppt/slides/_rels/slide23.xml.rels" ContentType="application/vnd.openxmlformats-package.relationships+xml"/>
  <Override PartName="/ppt/slides/_rels/slide38.xml.rels" ContentType="application/vnd.openxmlformats-package.relationships+xml"/>
  <Override PartName="/ppt/slides/_rels/slide3.xml.rels" ContentType="application/vnd.openxmlformats-package.relationships+xml"/>
  <Override PartName="/ppt/slides/_rels/slide9.xml.rels" ContentType="application/vnd.openxmlformats-package.relationships+xml"/>
  <Override PartName="/ppt/slides/_rels/slide22.xml.rels" ContentType="application/vnd.openxmlformats-package.relationships+xml"/>
  <Override PartName="/ppt/slides/_rels/slide37.xml.rels" ContentType="application/vnd.openxmlformats-package.relationships+xml"/>
  <Override PartName="/ppt/slides/_rels/slide28.xml.rels" ContentType="application/vnd.openxmlformats-package.relationships+xml"/>
  <Override PartName="/ppt/slides/_rels/slide15.xml.rels" ContentType="application/vnd.openxmlformats-package.relationships+xml"/>
  <Override PartName="/ppt/slides/_rels/slide31.xml.rels" ContentType="application/vnd.openxmlformats-package.relationships+xml"/>
  <Override PartName="/ppt/slides/_rels/slide24.xml.rels" ContentType="application/vnd.openxmlformats-package.relationships+xml"/>
  <Override PartName="/ppt/slides/_rels/slide21.xml.rels" ContentType="application/vnd.openxmlformats-package.relationships+xml"/>
  <Override PartName="/ppt/slides/_rels/slide36.xml.rels" ContentType="application/vnd.openxmlformats-package.relationships+xml"/>
  <Override PartName="/ppt/slides/_rels/slide27.xml.rels" ContentType="application/vnd.openxmlformats-package.relationships+xml"/>
  <Override PartName="/ppt/slides/_rels/slide2.xml.rels" ContentType="application/vnd.openxmlformats-package.relationships+xml"/>
  <Override PartName="/ppt/slides/_rels/slide8.xml.rels" ContentType="application/vnd.openxmlformats-package.relationships+xml"/>
  <Override PartName="/ppt/slides/_rels/slide25.xml.rels" ContentType="application/vnd.openxmlformats-package.relationships+xml"/>
  <Override PartName="/ppt/slides/_rels/slide10.xml.rels" ContentType="application/vnd.openxmlformats-package.relationships+xml"/>
  <Override PartName="/ppt/slides/_rels/slide32.xml.rels" ContentType="application/vnd.openxmlformats-package.relationships+xml"/>
  <Override PartName="/ppt/slides/_rels/slide16.xml.rels" ContentType="application/vnd.openxmlformats-package.relationships+xml"/>
  <Override PartName="/ppt/slides/_rels/slide35.xml.rels" ContentType="application/vnd.openxmlformats-package.relationships+xml"/>
  <Override PartName="/ppt/slides/_rels/slide20.xml.rels" ContentType="application/vnd.openxmlformats-package.relationships+xml"/>
  <Override PartName="/ppt/slides/_rels/slide1.xml.rels" ContentType="application/vnd.openxmlformats-package.relationships+xml"/>
  <Override PartName="/ppt/slides/_rels/slide7.xml.rels" ContentType="application/vnd.openxmlformats-package.relationships+xml"/>
  <Override PartName="/ppt/slides/_rels/slide34.xml.rels" ContentType="application/vnd.openxmlformats-package.relationships+xml"/>
  <Override PartName="/ppt/slides/_rels/slide6.xml.rels" ContentType="application/vnd.openxmlformats-package.relationships+xml"/>
  <Override PartName="/ppt/slides/_rels/slide5.xml.rels" ContentType="application/vnd.openxmlformats-package.relationships+xml"/>
  <Override PartName="/ppt/slides/_rels/slide33.xml.rels" ContentType="application/vnd.openxmlformats-package.relationships+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11.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2.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13.xml" ContentType="application/vnd.openxmlformats-officedocument.presentationml.slide+xml"/>
  <Override PartName="/ppt/slides/slide37.xml" ContentType="application/vnd.openxmlformats-officedocument.presentationml.slide+xml"/>
  <Override PartName="/ppt/slides/slide1.xml" ContentType="application/vnd.openxmlformats-officedocument.presentationml.slide+xml"/>
  <Override PartName="/ppt/slides/slide38.xml" ContentType="application/vnd.openxmlformats-officedocument.presentationml.slide+xml"/>
  <Override PartName="/ppt/slides/slide2.xml" ContentType="application/vnd.openxmlformats-officedocument.presentationml.slide+xml"/>
  <Override PartName="/ppt/slides/slide10.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20.xml" ContentType="application/vnd.openxmlformats-officedocument.presentationml.slide+xml"/>
  <Override PartName="/ppt/slides/slide19.xml" ContentType="application/vnd.openxmlformats-officedocument.presentationml.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61" r:id="rId3"/>
    <p:sldMasterId id="2147483674"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Lst>
  <p:sldSz cx="9144000" cy="5143500"/>
  <p:notesSz cx="6797675" cy="9926637"/>
</p:presentation>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Master" Target="slideMasters/slideMaster3.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9" Type="http://schemas.openxmlformats.org/officeDocument/2006/relationships/slide" Target="slides/slide4.xml"/><Relationship Id="rId10" Type="http://schemas.openxmlformats.org/officeDocument/2006/relationships/slide" Target="slides/slide5.xml"/><Relationship Id="rId11" Type="http://schemas.openxmlformats.org/officeDocument/2006/relationships/slide" Target="slides/slide6.xml"/><Relationship Id="rId12" Type="http://schemas.openxmlformats.org/officeDocument/2006/relationships/slide" Target="slides/slide7.xml"/><Relationship Id="rId13" Type="http://schemas.openxmlformats.org/officeDocument/2006/relationships/slide" Target="slides/slide8.xml"/><Relationship Id="rId14" Type="http://schemas.openxmlformats.org/officeDocument/2006/relationships/slide" Target="slides/slide9.xml"/><Relationship Id="rId15" Type="http://schemas.openxmlformats.org/officeDocument/2006/relationships/slide" Target="slides/slide10.xml"/><Relationship Id="rId16" Type="http://schemas.openxmlformats.org/officeDocument/2006/relationships/slide" Target="slides/slide11.xml"/><Relationship Id="rId17" Type="http://schemas.openxmlformats.org/officeDocument/2006/relationships/slide" Target="slides/slide12.xml"/><Relationship Id="rId18" Type="http://schemas.openxmlformats.org/officeDocument/2006/relationships/slide" Target="slides/slide13.xml"/><Relationship Id="rId19" Type="http://schemas.openxmlformats.org/officeDocument/2006/relationships/slide" Target="slides/slide14.xml"/><Relationship Id="rId20" Type="http://schemas.openxmlformats.org/officeDocument/2006/relationships/slide" Target="slides/slide15.xml"/><Relationship Id="rId21" Type="http://schemas.openxmlformats.org/officeDocument/2006/relationships/slide" Target="slides/slide16.xml"/><Relationship Id="rId22" Type="http://schemas.openxmlformats.org/officeDocument/2006/relationships/slide" Target="slides/slide17.xml"/><Relationship Id="rId23" Type="http://schemas.openxmlformats.org/officeDocument/2006/relationships/slide" Target="slides/slide18.xml"/><Relationship Id="rId24" Type="http://schemas.openxmlformats.org/officeDocument/2006/relationships/slide" Target="slides/slide19.xml"/><Relationship Id="rId25" Type="http://schemas.openxmlformats.org/officeDocument/2006/relationships/slide" Target="slides/slide20.xml"/><Relationship Id="rId26" Type="http://schemas.openxmlformats.org/officeDocument/2006/relationships/slide" Target="slides/slide21.xml"/><Relationship Id="rId27" Type="http://schemas.openxmlformats.org/officeDocument/2006/relationships/slide" Target="slides/slide22.xml"/><Relationship Id="rId28" Type="http://schemas.openxmlformats.org/officeDocument/2006/relationships/slide" Target="slides/slide23.xml"/><Relationship Id="rId29" Type="http://schemas.openxmlformats.org/officeDocument/2006/relationships/slide" Target="slides/slide24.xml"/><Relationship Id="rId30" Type="http://schemas.openxmlformats.org/officeDocument/2006/relationships/slide" Target="slides/slide25.xml"/><Relationship Id="rId31" Type="http://schemas.openxmlformats.org/officeDocument/2006/relationships/slide" Target="slides/slide26.xml"/><Relationship Id="rId32" Type="http://schemas.openxmlformats.org/officeDocument/2006/relationships/slide" Target="slides/slide27.xml"/><Relationship Id="rId33" Type="http://schemas.openxmlformats.org/officeDocument/2006/relationships/slide" Target="slides/slide28.xml"/><Relationship Id="rId34" Type="http://schemas.openxmlformats.org/officeDocument/2006/relationships/slide" Target="slides/slide29.xml"/><Relationship Id="rId35" Type="http://schemas.openxmlformats.org/officeDocument/2006/relationships/slide" Target="slides/slide30.xml"/><Relationship Id="rId36" Type="http://schemas.openxmlformats.org/officeDocument/2006/relationships/slide" Target="slides/slide31.xml"/><Relationship Id="rId37" Type="http://schemas.openxmlformats.org/officeDocument/2006/relationships/slide" Target="slides/slide32.xml"/><Relationship Id="rId38" Type="http://schemas.openxmlformats.org/officeDocument/2006/relationships/slide" Target="slides/slide33.xml"/><Relationship Id="rId39" Type="http://schemas.openxmlformats.org/officeDocument/2006/relationships/slide" Target="slides/slide34.xml"/><Relationship Id="rId40" Type="http://schemas.openxmlformats.org/officeDocument/2006/relationships/slide" Target="slides/slide35.xml"/><Relationship Id="rId41" Type="http://schemas.openxmlformats.org/officeDocument/2006/relationships/slide" Target="slides/slide36.xml"/><Relationship Id="rId42" Type="http://schemas.openxmlformats.org/officeDocument/2006/relationships/slide" Target="slides/slide37.xml"/><Relationship Id="rId43" Type="http://schemas.openxmlformats.org/officeDocument/2006/relationships/slide" Target="slides/slide38.xml"/>
</Relationships>
</file>

<file path=ppt/notesMasters/_rels/notesMaster1.xml.rels><?xml version="1.0" encoding="UTF-8"?>
<Relationships xmlns="http://schemas.openxmlformats.org/package/2006/relationships"><Relationship Id="rId1" Type="http://schemas.openxmlformats.org/officeDocument/2006/relationships/theme" Target="../theme/theme4.xml"/>
</Relationships>
</file>

<file path=ppt/notesMasters/notesMaster1.xml><?xml version="1.0" encoding="utf-8"?>
<p:notes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2" name="PlaceHolder 1"/>
          <p:cNvSpPr>
            <a:spLocks noGrp="1"/>
          </p:cNvSpPr>
          <p:nvPr>
            <p:ph type="sldImg"/>
          </p:nvPr>
        </p:nvSpPr>
        <p:spPr>
          <a:xfrm>
            <a:off x="216000" y="812520"/>
            <a:ext cx="7127280" cy="4008960"/>
          </a:xfrm>
          <a:prstGeom prst="rect">
            <a:avLst/>
          </a:prstGeom>
        </p:spPr>
        <p:txBody>
          <a:bodyPr lIns="0" rIns="0" tIns="0" bIns="0" anchor="ctr">
            <a:noAutofit/>
          </a:bodyPr>
          <a:p>
            <a:pPr algn="ctr"/>
            <a:r>
              <a:rPr b="0" lang="en-AU" sz="4400" spc="-1" strike="noStrike">
                <a:latin typeface="Arial"/>
              </a:rPr>
              <a:t>Click to move the slide</a:t>
            </a:r>
            <a:endParaRPr b="0" lang="en-AU" sz="4400" spc="-1" strike="noStrike">
              <a:latin typeface="Arial"/>
            </a:endParaRPr>
          </a:p>
        </p:txBody>
      </p:sp>
      <p:sp>
        <p:nvSpPr>
          <p:cNvPr id="133" name="PlaceHolder 2"/>
          <p:cNvSpPr>
            <a:spLocks noGrp="1"/>
          </p:cNvSpPr>
          <p:nvPr>
            <p:ph type="body"/>
          </p:nvPr>
        </p:nvSpPr>
        <p:spPr>
          <a:xfrm>
            <a:off x="756000" y="5078520"/>
            <a:ext cx="6047640" cy="4811040"/>
          </a:xfrm>
          <a:prstGeom prst="rect">
            <a:avLst/>
          </a:prstGeom>
        </p:spPr>
        <p:txBody>
          <a:bodyPr lIns="0" rIns="0" tIns="0" bIns="0">
            <a:noAutofit/>
          </a:bodyPr>
          <a:p>
            <a:r>
              <a:rPr b="0" lang="en-AU" sz="2000" spc="-1" strike="noStrike">
                <a:latin typeface="Arial"/>
              </a:rPr>
              <a:t>Click to edit the notes format</a:t>
            </a:r>
            <a:endParaRPr b="0" lang="en-AU" sz="2000" spc="-1" strike="noStrike">
              <a:latin typeface="Arial"/>
            </a:endParaRPr>
          </a:p>
        </p:txBody>
      </p:sp>
      <p:sp>
        <p:nvSpPr>
          <p:cNvPr id="134" name="PlaceHolder 3"/>
          <p:cNvSpPr>
            <a:spLocks noGrp="1"/>
          </p:cNvSpPr>
          <p:nvPr>
            <p:ph type="hdr"/>
          </p:nvPr>
        </p:nvSpPr>
        <p:spPr>
          <a:xfrm>
            <a:off x="0" y="0"/>
            <a:ext cx="3280680" cy="534240"/>
          </a:xfrm>
          <a:prstGeom prst="rect">
            <a:avLst/>
          </a:prstGeom>
        </p:spPr>
        <p:txBody>
          <a:bodyPr lIns="0" rIns="0" tIns="0" bIns="0">
            <a:noAutofit/>
          </a:bodyPr>
          <a:p>
            <a:r>
              <a:rPr b="0" lang="en-AU" sz="1400" spc="-1" strike="noStrike">
                <a:latin typeface="Times New Roman"/>
              </a:rPr>
              <a:t>&lt;header&gt;</a:t>
            </a:r>
            <a:endParaRPr b="0" lang="en-AU" sz="1400" spc="-1" strike="noStrike">
              <a:latin typeface="Times New Roman"/>
            </a:endParaRPr>
          </a:p>
        </p:txBody>
      </p:sp>
      <p:sp>
        <p:nvSpPr>
          <p:cNvPr id="135" name="PlaceHolder 4"/>
          <p:cNvSpPr>
            <a:spLocks noGrp="1"/>
          </p:cNvSpPr>
          <p:nvPr>
            <p:ph type="dt"/>
          </p:nvPr>
        </p:nvSpPr>
        <p:spPr>
          <a:xfrm>
            <a:off x="4278960" y="0"/>
            <a:ext cx="3280680" cy="534240"/>
          </a:xfrm>
          <a:prstGeom prst="rect">
            <a:avLst/>
          </a:prstGeom>
        </p:spPr>
        <p:txBody>
          <a:bodyPr lIns="0" rIns="0" tIns="0" bIns="0">
            <a:noAutofit/>
          </a:bodyPr>
          <a:p>
            <a:pPr algn="r"/>
            <a:r>
              <a:rPr b="0" lang="en-AU" sz="1400" spc="-1" strike="noStrike">
                <a:latin typeface="Times New Roman"/>
              </a:rPr>
              <a:t>&lt;date/time&gt;</a:t>
            </a:r>
            <a:endParaRPr b="0" lang="en-AU" sz="1400" spc="-1" strike="noStrike">
              <a:latin typeface="Times New Roman"/>
            </a:endParaRPr>
          </a:p>
        </p:txBody>
      </p:sp>
      <p:sp>
        <p:nvSpPr>
          <p:cNvPr id="136" name="PlaceHolder 5"/>
          <p:cNvSpPr>
            <a:spLocks noGrp="1"/>
          </p:cNvSpPr>
          <p:nvPr>
            <p:ph type="ftr"/>
          </p:nvPr>
        </p:nvSpPr>
        <p:spPr>
          <a:xfrm>
            <a:off x="0" y="10157400"/>
            <a:ext cx="3280680" cy="534240"/>
          </a:xfrm>
          <a:prstGeom prst="rect">
            <a:avLst/>
          </a:prstGeom>
        </p:spPr>
        <p:txBody>
          <a:bodyPr lIns="0" rIns="0" tIns="0" bIns="0" anchor="b">
            <a:noAutofit/>
          </a:bodyPr>
          <a:p>
            <a:r>
              <a:rPr b="0" lang="en-AU" sz="1400" spc="-1" strike="noStrike">
                <a:latin typeface="Times New Roman"/>
              </a:rPr>
              <a:t>&lt;footer&gt;</a:t>
            </a:r>
            <a:endParaRPr b="0" lang="en-AU" sz="1400" spc="-1" strike="noStrike">
              <a:latin typeface="Times New Roman"/>
            </a:endParaRPr>
          </a:p>
        </p:txBody>
      </p:sp>
      <p:sp>
        <p:nvSpPr>
          <p:cNvPr id="137" name="PlaceHolder 6"/>
          <p:cNvSpPr>
            <a:spLocks noGrp="1"/>
          </p:cNvSpPr>
          <p:nvPr>
            <p:ph type="sldNum"/>
          </p:nvPr>
        </p:nvSpPr>
        <p:spPr>
          <a:xfrm>
            <a:off x="4278960" y="10157400"/>
            <a:ext cx="3280680" cy="534240"/>
          </a:xfrm>
          <a:prstGeom prst="rect">
            <a:avLst/>
          </a:prstGeom>
        </p:spPr>
        <p:txBody>
          <a:bodyPr lIns="0" rIns="0" tIns="0" bIns="0" anchor="b">
            <a:noAutofit/>
          </a:bodyPr>
          <a:p>
            <a:pPr algn="r"/>
            <a:fld id="{45A77803-DEF4-4AC5-AFD8-27CC4EDD8683}" type="slidenum">
              <a:rPr b="0" lang="en-AU" sz="1400" spc="-1" strike="noStrike">
                <a:latin typeface="Times New Roman"/>
              </a:rPr>
              <a:t>&lt;number&gt;</a:t>
            </a:fld>
            <a:endParaRPr b="0" lang="en-AU" sz="1400" spc="-1" strike="noStrike">
              <a:latin typeface="Times New Roman"/>
            </a:endParaRPr>
          </a:p>
        </p:txBody>
      </p:sp>
    </p:spTree>
  </p:cSld>
  <p:clrMap bg1="lt1" bg2="lt2" tx1="dk1" tx2="dk2" accent1="accent1" accent2="accent2" accent3="accent3" accent4="accent4" accent5="accent5" accent6="accent6" hlink="hlink" folHlink="folHlink"/>
</p:notesMaster>
</file>

<file path=ppt/notesSlides/_rels/notesSlide1.xml.rels><?xml version="1.0" encoding="UTF-8"?>
<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
</Relationships>
</file>

<file path=ppt/notesSlides/_rels/notesSlide10.xml.rels><?xml version="1.0" encoding="UTF-8"?>
<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
</Relationships>
</file>

<file path=ppt/notesSlides/_rels/notesSlide11.xml.rels><?xml version="1.0" encoding="UTF-8"?>
<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
</Relationships>
</file>

<file path=ppt/notesSlides/_rels/notesSlide12.xml.rels><?xml version="1.0" encoding="UTF-8"?>
<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
</Relationships>
</file>

<file path=ppt/notesSlides/_rels/notesSlide13.xml.rels><?xml version="1.0" encoding="UTF-8"?>
<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
</Relationships>
</file>

<file path=ppt/notesSlides/_rels/notesSlide14.xml.rels><?xml version="1.0" encoding="UTF-8"?>
<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
</Relationships>
</file>

<file path=ppt/notesSlides/_rels/notesSlide15.xml.rels><?xml version="1.0" encoding="UTF-8"?>
<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
</Relationships>
</file>

<file path=ppt/notesSlides/_rels/notesSlide16.xml.rels><?xml version="1.0" encoding="UTF-8"?>
<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
</Relationships>
</file>

<file path=ppt/notesSlides/_rels/notesSlide17.xml.rels><?xml version="1.0" encoding="UTF-8"?>
<Relationships xmlns="http://schemas.openxmlformats.org/package/2006/relationships"><Relationship Id="rId1" Type="http://schemas.openxmlformats.org/officeDocument/2006/relationships/slide" Target="../slides/slide17.xml"/><Relationship Id="rId2" Type="http://schemas.openxmlformats.org/officeDocument/2006/relationships/notesMaster" Target="../notesMasters/notesMaster1.xml"/>
</Relationships>
</file>

<file path=ppt/notesSlides/_rels/notesSlide18.xml.rels><?xml version="1.0" encoding="UTF-8"?>
<Relationships xmlns="http://schemas.openxmlformats.org/package/2006/relationships"><Relationship Id="rId1" Type="http://schemas.openxmlformats.org/officeDocument/2006/relationships/slide" Target="../slides/slide18.xml"/><Relationship Id="rId2" Type="http://schemas.openxmlformats.org/officeDocument/2006/relationships/notesMaster" Target="../notesMasters/notesMaster1.xml"/>
</Relationships>
</file>

<file path=ppt/notesSlides/_rels/notesSlide19.xml.rels><?xml version="1.0" encoding="UTF-8"?>
<Relationships xmlns="http://schemas.openxmlformats.org/package/2006/relationships"><Relationship Id="rId1" Type="http://schemas.openxmlformats.org/officeDocument/2006/relationships/slide" Target="../slides/slide19.xml"/><Relationship Id="rId2" Type="http://schemas.openxmlformats.org/officeDocument/2006/relationships/notesMaster" Target="../notesMasters/notesMaster1.xml"/>
</Relationships>
</file>

<file path=ppt/notesSlides/_rels/notesSlide2.xml.rels><?xml version="1.0" encoding="UTF-8"?>
<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
</Relationships>
</file>

<file path=ppt/notesSlides/_rels/notesSlide20.xml.rels><?xml version="1.0" encoding="UTF-8"?>
<Relationships xmlns="http://schemas.openxmlformats.org/package/2006/relationships"><Relationship Id="rId1" Type="http://schemas.openxmlformats.org/officeDocument/2006/relationships/slide" Target="../slides/slide20.xml"/><Relationship Id="rId2" Type="http://schemas.openxmlformats.org/officeDocument/2006/relationships/notesMaster" Target="../notesMasters/notesMaster1.xml"/>
</Relationships>
</file>

<file path=ppt/notesSlides/_rels/notesSlide21.xml.rels><?xml version="1.0" encoding="UTF-8"?>
<Relationships xmlns="http://schemas.openxmlformats.org/package/2006/relationships"><Relationship Id="rId1" Type="http://schemas.openxmlformats.org/officeDocument/2006/relationships/slide" Target="../slides/slide21.xml"/><Relationship Id="rId2" Type="http://schemas.openxmlformats.org/officeDocument/2006/relationships/notesMaster" Target="../notesMasters/notesMaster1.xml"/>
</Relationships>
</file>

<file path=ppt/notesSlides/_rels/notesSlide22.xml.rels><?xml version="1.0" encoding="UTF-8"?>
<Relationships xmlns="http://schemas.openxmlformats.org/package/2006/relationships"><Relationship Id="rId1" Type="http://schemas.openxmlformats.org/officeDocument/2006/relationships/slide" Target="../slides/slide22.xml"/><Relationship Id="rId2" Type="http://schemas.openxmlformats.org/officeDocument/2006/relationships/notesMaster" Target="../notesMasters/notesMaster1.xml"/>
</Relationships>
</file>

<file path=ppt/notesSlides/_rels/notesSlide23.xml.rels><?xml version="1.0" encoding="UTF-8"?>
<Relationships xmlns="http://schemas.openxmlformats.org/package/2006/relationships"><Relationship Id="rId1" Type="http://schemas.openxmlformats.org/officeDocument/2006/relationships/slide" Target="../slides/slide23.xml"/><Relationship Id="rId2" Type="http://schemas.openxmlformats.org/officeDocument/2006/relationships/notesMaster" Target="../notesMasters/notesMaster1.xml"/>
</Relationships>
</file>

<file path=ppt/notesSlides/_rels/notesSlide24.xml.rels><?xml version="1.0" encoding="UTF-8"?>
<Relationships xmlns="http://schemas.openxmlformats.org/package/2006/relationships"><Relationship Id="rId1" Type="http://schemas.openxmlformats.org/officeDocument/2006/relationships/slide" Target="../slides/slide24.xml"/><Relationship Id="rId2" Type="http://schemas.openxmlformats.org/officeDocument/2006/relationships/notesMaster" Target="../notesMasters/notesMaster1.xml"/>
</Relationships>
</file>

<file path=ppt/notesSlides/_rels/notesSlide25.xml.rels><?xml version="1.0" encoding="UTF-8"?>
<Relationships xmlns="http://schemas.openxmlformats.org/package/2006/relationships"><Relationship Id="rId1" Type="http://schemas.openxmlformats.org/officeDocument/2006/relationships/slide" Target="../slides/slide25.xml"/><Relationship Id="rId2" Type="http://schemas.openxmlformats.org/officeDocument/2006/relationships/notesMaster" Target="../notesMasters/notesMaster1.xml"/>
</Relationships>
</file>

<file path=ppt/notesSlides/_rels/notesSlide26.xml.rels><?xml version="1.0" encoding="UTF-8"?>
<Relationships xmlns="http://schemas.openxmlformats.org/package/2006/relationships"><Relationship Id="rId1" Type="http://schemas.openxmlformats.org/officeDocument/2006/relationships/slide" Target="../slides/slide26.xml"/><Relationship Id="rId2" Type="http://schemas.openxmlformats.org/officeDocument/2006/relationships/notesMaster" Target="../notesMasters/notesMaster1.xml"/>
</Relationships>
</file>

<file path=ppt/notesSlides/_rels/notesSlide27.xml.rels><?xml version="1.0" encoding="UTF-8"?>
<Relationships xmlns="http://schemas.openxmlformats.org/package/2006/relationships"><Relationship Id="rId1" Type="http://schemas.openxmlformats.org/officeDocument/2006/relationships/slide" Target="../slides/slide27.xml"/><Relationship Id="rId2" Type="http://schemas.openxmlformats.org/officeDocument/2006/relationships/notesMaster" Target="../notesMasters/notesMaster1.xml"/>
</Relationships>
</file>

<file path=ppt/notesSlides/_rels/notesSlide28.xml.rels><?xml version="1.0" encoding="UTF-8"?>
<Relationships xmlns="http://schemas.openxmlformats.org/package/2006/relationships"><Relationship Id="rId1" Type="http://schemas.openxmlformats.org/officeDocument/2006/relationships/slide" Target="../slides/slide28.xml"/><Relationship Id="rId2" Type="http://schemas.openxmlformats.org/officeDocument/2006/relationships/notesMaster" Target="../notesMasters/notesMaster1.xml"/>
</Relationships>
</file>

<file path=ppt/notesSlides/_rels/notesSlide29.xml.rels><?xml version="1.0" encoding="UTF-8"?>
<Relationships xmlns="http://schemas.openxmlformats.org/package/2006/relationships"><Relationship Id="rId1" Type="http://schemas.openxmlformats.org/officeDocument/2006/relationships/slide" Target="../slides/slide29.xml"/><Relationship Id="rId2" Type="http://schemas.openxmlformats.org/officeDocument/2006/relationships/notesMaster" Target="../notesMasters/notesMaster1.xml"/>
</Relationships>
</file>

<file path=ppt/notesSlides/_rels/notesSlide3.xml.rels><?xml version="1.0" encoding="UTF-8"?>
<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
</Relationships>
</file>

<file path=ppt/notesSlides/_rels/notesSlide30.xml.rels><?xml version="1.0" encoding="UTF-8"?>
<Relationships xmlns="http://schemas.openxmlformats.org/package/2006/relationships"><Relationship Id="rId1" Type="http://schemas.openxmlformats.org/officeDocument/2006/relationships/slide" Target="../slides/slide30.xml"/><Relationship Id="rId2" Type="http://schemas.openxmlformats.org/officeDocument/2006/relationships/notesMaster" Target="../notesMasters/notesMaster1.xml"/>
</Relationships>
</file>

<file path=ppt/notesSlides/_rels/notesSlide31.xml.rels><?xml version="1.0" encoding="UTF-8"?>
<Relationships xmlns="http://schemas.openxmlformats.org/package/2006/relationships"><Relationship Id="rId1" Type="http://schemas.openxmlformats.org/officeDocument/2006/relationships/slide" Target="../slides/slide31.xml"/><Relationship Id="rId2" Type="http://schemas.openxmlformats.org/officeDocument/2006/relationships/notesMaster" Target="../notesMasters/notesMaster1.xml"/>
</Relationships>
</file>

<file path=ppt/notesSlides/_rels/notesSlide32.xml.rels><?xml version="1.0" encoding="UTF-8"?>
<Relationships xmlns="http://schemas.openxmlformats.org/package/2006/relationships"><Relationship Id="rId1" Type="http://schemas.openxmlformats.org/officeDocument/2006/relationships/slide" Target="../slides/slide32.xml"/><Relationship Id="rId2" Type="http://schemas.openxmlformats.org/officeDocument/2006/relationships/notesMaster" Target="../notesMasters/notesMaster1.xml"/>
</Relationships>
</file>

<file path=ppt/notesSlides/_rels/notesSlide33.xml.rels><?xml version="1.0" encoding="UTF-8"?>
<Relationships xmlns="http://schemas.openxmlformats.org/package/2006/relationships"><Relationship Id="rId1" Type="http://schemas.openxmlformats.org/officeDocument/2006/relationships/slide" Target="../slides/slide33.xml"/><Relationship Id="rId2" Type="http://schemas.openxmlformats.org/officeDocument/2006/relationships/notesMaster" Target="../notesMasters/notesMaster1.xml"/>
</Relationships>
</file>

<file path=ppt/notesSlides/_rels/notesSlide34.xml.rels><?xml version="1.0" encoding="UTF-8"?>
<Relationships xmlns="http://schemas.openxmlformats.org/package/2006/relationships"><Relationship Id="rId1" Type="http://schemas.openxmlformats.org/officeDocument/2006/relationships/slide" Target="../slides/slide34.xml"/><Relationship Id="rId2" Type="http://schemas.openxmlformats.org/officeDocument/2006/relationships/notesMaster" Target="../notesMasters/notesMaster1.xml"/>
</Relationships>
</file>

<file path=ppt/notesSlides/_rels/notesSlide35.xml.rels><?xml version="1.0" encoding="UTF-8"?>
<Relationships xmlns="http://schemas.openxmlformats.org/package/2006/relationships"><Relationship Id="rId1" Type="http://schemas.openxmlformats.org/officeDocument/2006/relationships/slide" Target="../slides/slide35.xml"/><Relationship Id="rId2" Type="http://schemas.openxmlformats.org/officeDocument/2006/relationships/notesMaster" Target="../notesMasters/notesMaster1.xml"/>
</Relationships>
</file>

<file path=ppt/notesSlides/_rels/notesSlide36.xml.rels><?xml version="1.0" encoding="UTF-8"?>
<Relationships xmlns="http://schemas.openxmlformats.org/package/2006/relationships"><Relationship Id="rId1" Type="http://schemas.openxmlformats.org/officeDocument/2006/relationships/slide" Target="../slides/slide36.xml"/><Relationship Id="rId2" Type="http://schemas.openxmlformats.org/officeDocument/2006/relationships/notesMaster" Target="../notesMasters/notesMaster1.xml"/>
</Relationships>
</file>

<file path=ppt/notesSlides/_rels/notesSlide37.xml.rels><?xml version="1.0" encoding="UTF-8"?>
<Relationships xmlns="http://schemas.openxmlformats.org/package/2006/relationships"><Relationship Id="rId1" Type="http://schemas.openxmlformats.org/officeDocument/2006/relationships/slide" Target="../slides/slide37.xml"/><Relationship Id="rId2" Type="http://schemas.openxmlformats.org/officeDocument/2006/relationships/notesMaster" Target="../notesMasters/notesMaster1.xml"/>
</Relationships>
</file>

<file path=ppt/notesSlides/_rels/notesSlide38.xml.rels><?xml version="1.0" encoding="UTF-8"?>
<Relationships xmlns="http://schemas.openxmlformats.org/package/2006/relationships"><Relationship Id="rId1" Type="http://schemas.openxmlformats.org/officeDocument/2006/relationships/slide" Target="../slides/slide38.xml"/><Relationship Id="rId2" Type="http://schemas.openxmlformats.org/officeDocument/2006/relationships/notesMaster" Target="../notesMasters/notesMaster1.xml"/>
</Relationships>
</file>

<file path=ppt/notesSlides/_rels/notesSlide4.xml.rels><?xml version="1.0" encoding="UTF-8"?>
<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
</Relationships>
</file>

<file path=ppt/notesSlides/_rels/notesSlide5.xml.rels><?xml version="1.0" encoding="UTF-8"?>
<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
</Relationships>
</file>

<file path=ppt/notesSlides/_rels/notesSlide6.xml.rels><?xml version="1.0" encoding="UTF-8"?>
<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
</Relationships>
</file>

<file path=ppt/notesSlides/_rels/notesSlide7.xml.rels><?xml version="1.0" encoding="UTF-8"?>
<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
</Relationships>
</file>

<file path=ppt/notesSlides/_rels/notesSlide8.xml.rels><?xml version="1.0" encoding="UTF-8"?>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
</Relationships>
</file>

<file path=ppt/notesSlides/_rels/notesSlide9.xml.rels><?xml version="1.0" encoding="UTF-8"?>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
</Relationships>
</file>

<file path=ppt/notesSlides/notesSlide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87" name="PlaceHolder 1"/>
          <p:cNvSpPr>
            <a:spLocks noGrp="1"/>
          </p:cNvSpPr>
          <p:nvPr>
            <p:ph type="sldImg"/>
          </p:nvPr>
        </p:nvSpPr>
        <p:spPr>
          <a:xfrm>
            <a:off x="90360" y="744480"/>
            <a:ext cx="6616080" cy="3722040"/>
          </a:xfrm>
          <a:prstGeom prst="rect">
            <a:avLst/>
          </a:prstGeom>
        </p:spPr>
      </p:sp>
      <p:sp>
        <p:nvSpPr>
          <p:cNvPr id="888" name="PlaceHolder 2"/>
          <p:cNvSpPr>
            <a:spLocks noGrp="1"/>
          </p:cNvSpPr>
          <p:nvPr>
            <p:ph type="body"/>
          </p:nvPr>
        </p:nvSpPr>
        <p:spPr>
          <a:xfrm>
            <a:off x="679680" y="4715280"/>
            <a:ext cx="5437440" cy="4466160"/>
          </a:xfrm>
          <a:prstGeom prst="rect">
            <a:avLst/>
          </a:prstGeom>
        </p:spPr>
        <p:txBody>
          <a:bodyPr lIns="0" rIns="0" tIns="0" bIns="0">
            <a:noAutofit/>
          </a:bodyPr>
          <a:p>
            <a:endParaRPr b="0" lang="en-AU" sz="2000" spc="-1" strike="noStrike">
              <a:latin typeface="Arial"/>
            </a:endParaRPr>
          </a:p>
        </p:txBody>
      </p:sp>
      <p:sp>
        <p:nvSpPr>
          <p:cNvPr id="889" name="CustomShape 3"/>
          <p:cNvSpPr/>
          <p:nvPr/>
        </p:nvSpPr>
        <p:spPr>
          <a:xfrm>
            <a:off x="3850560" y="9428760"/>
            <a:ext cx="2944800" cy="495720"/>
          </a:xfrm>
          <a:prstGeom prst="rect">
            <a:avLst/>
          </a:prstGeom>
          <a:noFill/>
          <a:ln>
            <a:noFill/>
          </a:ln>
        </p:spPr>
        <p:style>
          <a:lnRef idx="0"/>
          <a:fillRef idx="0"/>
          <a:effectRef idx="0"/>
          <a:fontRef idx="minor"/>
        </p:style>
        <p:txBody>
          <a:bodyPr lIns="90000" rIns="90000" tIns="45000" bIns="45000" anchor="b">
            <a:noAutofit/>
          </a:bodyPr>
          <a:p>
            <a:pPr algn="r">
              <a:lnSpc>
                <a:spcPct val="100000"/>
              </a:lnSpc>
            </a:pPr>
            <a:fld id="{3D08120D-BE4F-4CE8-9B02-DCC8B7801782}" type="slidenum">
              <a:rPr b="0" lang="en-AU" sz="1200" spc="-1" strike="noStrike">
                <a:latin typeface="Times New Roman"/>
              </a:rPr>
              <a:t>&lt;number&gt;</a:t>
            </a:fld>
            <a:endParaRPr b="0" lang="en-AU" sz="1200" spc="-1" strike="noStrike">
              <a:latin typeface="Arial"/>
            </a:endParaRPr>
          </a:p>
        </p:txBody>
      </p:sp>
    </p:spTree>
  </p:cSld>
</p:notes>
</file>

<file path=ppt/notesSlides/notesSlide1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14" name="PlaceHolder 1"/>
          <p:cNvSpPr>
            <a:spLocks noGrp="1"/>
          </p:cNvSpPr>
          <p:nvPr>
            <p:ph type="sldImg"/>
          </p:nvPr>
        </p:nvSpPr>
        <p:spPr>
          <a:xfrm>
            <a:off x="90360" y="744480"/>
            <a:ext cx="6616080" cy="3722040"/>
          </a:xfrm>
          <a:prstGeom prst="rect">
            <a:avLst/>
          </a:prstGeom>
        </p:spPr>
      </p:sp>
      <p:sp>
        <p:nvSpPr>
          <p:cNvPr id="915" name="PlaceHolder 2"/>
          <p:cNvSpPr>
            <a:spLocks noGrp="1"/>
          </p:cNvSpPr>
          <p:nvPr>
            <p:ph type="body"/>
          </p:nvPr>
        </p:nvSpPr>
        <p:spPr>
          <a:xfrm>
            <a:off x="679680" y="4715280"/>
            <a:ext cx="5437440" cy="4466160"/>
          </a:xfrm>
          <a:prstGeom prst="rect">
            <a:avLst/>
          </a:prstGeom>
        </p:spPr>
        <p:txBody>
          <a:bodyPr lIns="0" rIns="0" tIns="0" bIns="0">
            <a:noAutofit/>
          </a:bodyPr>
          <a:p>
            <a:pPr marL="216000" indent="-215640">
              <a:lnSpc>
                <a:spcPct val="100000"/>
              </a:lnSpc>
              <a:tabLst>
                <a:tab algn="l" pos="0"/>
              </a:tabLst>
            </a:pPr>
            <a:r>
              <a:rPr b="0" lang="en-AU" sz="1800" spc="-1" strike="noStrike">
                <a:latin typeface="Arial"/>
              </a:rPr>
              <a:t>Modelo hidrodinamico llamado BlueLink que es uno de los tantos modelos hidrodinamicos que tienen aca en Australia</a:t>
            </a:r>
            <a:endParaRPr b="0" lang="en-AU" sz="1800" spc="-1" strike="noStrike">
              <a:latin typeface="Arial"/>
            </a:endParaRPr>
          </a:p>
          <a:p>
            <a:pPr marL="216000" indent="-215640">
              <a:lnSpc>
                <a:spcPct val="100000"/>
              </a:lnSpc>
              <a:tabLst>
                <a:tab algn="l" pos="0"/>
              </a:tabLst>
            </a:pPr>
            <a:r>
              <a:rPr b="0" lang="en-AU" sz="1800" spc="-1" strike="noStrike">
                <a:latin typeface="Arial"/>
              </a:rPr>
              <a:t>El area que ocuparon del modelo es el area que solamente oncluhe el SESSF</a:t>
            </a:r>
            <a:endParaRPr b="0" lang="en-AU" sz="1800" spc="-1" strike="noStrike">
              <a:latin typeface="Arial"/>
            </a:endParaRPr>
          </a:p>
          <a:p>
            <a:pPr marL="216000" indent="-215640">
              <a:lnSpc>
                <a:spcPct val="100000"/>
              </a:lnSpc>
              <a:tabLst>
                <a:tab algn="l" pos="0"/>
              </a:tabLst>
            </a:pPr>
            <a:r>
              <a:rPr b="0" lang="en-AU" sz="1800" spc="-1" strike="noStrike">
                <a:latin typeface="Arial"/>
              </a:rPr>
              <a:t>- Principales corrientes</a:t>
            </a:r>
            <a:endParaRPr b="0" lang="en-AU" sz="1800" spc="-1" strike="noStrike">
              <a:latin typeface="Arial"/>
            </a:endParaRPr>
          </a:p>
          <a:p>
            <a:pPr marL="216000" indent="-215640">
              <a:lnSpc>
                <a:spcPct val="100000"/>
              </a:lnSpc>
              <a:tabLst>
                <a:tab algn="l" pos="0"/>
              </a:tabLst>
            </a:pPr>
            <a:r>
              <a:rPr b="0" lang="en-AU" sz="1800" spc="-1" strike="noStrike">
                <a:latin typeface="Arial"/>
              </a:rPr>
              <a:t>- cambio en las mareas</a:t>
            </a:r>
            <a:endParaRPr b="0" lang="en-AU" sz="1800" spc="-1" strike="noStrike">
              <a:latin typeface="Arial"/>
            </a:endParaRPr>
          </a:p>
        </p:txBody>
      </p:sp>
      <p:sp>
        <p:nvSpPr>
          <p:cNvPr id="916" name="CustomShape 3"/>
          <p:cNvSpPr/>
          <p:nvPr/>
        </p:nvSpPr>
        <p:spPr>
          <a:xfrm>
            <a:off x="3850560" y="9428760"/>
            <a:ext cx="2944800" cy="495720"/>
          </a:xfrm>
          <a:prstGeom prst="rect">
            <a:avLst/>
          </a:prstGeom>
          <a:noFill/>
          <a:ln>
            <a:noFill/>
          </a:ln>
        </p:spPr>
        <p:style>
          <a:lnRef idx="0"/>
          <a:fillRef idx="0"/>
          <a:effectRef idx="0"/>
          <a:fontRef idx="minor"/>
        </p:style>
        <p:txBody>
          <a:bodyPr lIns="90000" rIns="90000" tIns="45000" bIns="45000" anchor="b">
            <a:noAutofit/>
          </a:bodyPr>
          <a:p>
            <a:pPr algn="r">
              <a:lnSpc>
                <a:spcPct val="100000"/>
              </a:lnSpc>
            </a:pPr>
            <a:fld id="{96B6FB38-D081-4DE4-80B0-72532E09C546}" type="slidenum">
              <a:rPr b="0" lang="en-AU" sz="1200" spc="-1" strike="noStrike">
                <a:latin typeface="Times New Roman"/>
              </a:rPr>
              <a:t>&lt;number&gt;</a:t>
            </a:fld>
            <a:endParaRPr b="0" lang="en-AU" sz="1200" spc="-1" strike="noStrike">
              <a:latin typeface="Arial"/>
            </a:endParaRPr>
          </a:p>
        </p:txBody>
      </p:sp>
    </p:spTree>
  </p:cSld>
</p:notes>
</file>

<file path=ppt/notesSlides/notesSlide1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17" name="PlaceHolder 1"/>
          <p:cNvSpPr>
            <a:spLocks noGrp="1"/>
          </p:cNvSpPr>
          <p:nvPr>
            <p:ph type="sldImg"/>
          </p:nvPr>
        </p:nvSpPr>
        <p:spPr>
          <a:xfrm>
            <a:off x="90360" y="744480"/>
            <a:ext cx="6616080" cy="3722040"/>
          </a:xfrm>
          <a:prstGeom prst="rect">
            <a:avLst/>
          </a:prstGeom>
        </p:spPr>
      </p:sp>
      <p:sp>
        <p:nvSpPr>
          <p:cNvPr id="918" name="PlaceHolder 2"/>
          <p:cNvSpPr>
            <a:spLocks noGrp="1"/>
          </p:cNvSpPr>
          <p:nvPr>
            <p:ph type="body"/>
          </p:nvPr>
        </p:nvSpPr>
        <p:spPr>
          <a:xfrm>
            <a:off x="679680" y="4715280"/>
            <a:ext cx="5437440" cy="4466160"/>
          </a:xfrm>
          <a:prstGeom prst="rect">
            <a:avLst/>
          </a:prstGeom>
        </p:spPr>
        <p:txBody>
          <a:bodyPr lIns="0" rIns="0" tIns="0" bIns="0">
            <a:noAutofit/>
          </a:bodyPr>
          <a:p>
            <a:pPr marL="216000" indent="-215640">
              <a:lnSpc>
                <a:spcPct val="100000"/>
              </a:lnSpc>
              <a:tabLst>
                <a:tab algn="l" pos="0"/>
              </a:tabLst>
            </a:pPr>
            <a:r>
              <a:rPr b="0" lang="en-AU" sz="1800" spc="-1" strike="noStrike">
                <a:latin typeface="Arial"/>
              </a:rPr>
              <a:t>Ocean Forecasting Australia model + Gglobal climate model</a:t>
            </a:r>
            <a:endParaRPr b="0" lang="en-AU" sz="1800" spc="-1" strike="noStrike">
              <a:latin typeface="Arial"/>
            </a:endParaRPr>
          </a:p>
          <a:p>
            <a:pPr marL="216000" indent="-215640">
              <a:lnSpc>
                <a:spcPct val="100000"/>
              </a:lnSpc>
              <a:tabLst>
                <a:tab algn="l" pos="0"/>
              </a:tabLst>
            </a:pPr>
            <a:r>
              <a:rPr b="0" lang="en-AU" sz="1800" spc="-1" strike="noStrike">
                <a:latin typeface="Arial"/>
              </a:rPr>
              <a:t>-</a:t>
            </a:r>
            <a:r>
              <a:rPr b="0" lang="en-AU" sz="1800" spc="-1" strike="noStrike">
                <a:latin typeface="Arial"/>
              </a:rPr>
              <a:t>	</a:t>
            </a:r>
            <a:r>
              <a:rPr b="0" lang="en-AU" sz="1800" spc="-1" strike="noStrike">
                <a:latin typeface="Arial"/>
              </a:rPr>
              <a:t>Used for projections</a:t>
            </a:r>
            <a:endParaRPr b="0" lang="en-AU" sz="1800" spc="-1" strike="noStrike">
              <a:latin typeface="Arial"/>
            </a:endParaRPr>
          </a:p>
          <a:p>
            <a:pPr marL="216000" indent="-215640">
              <a:lnSpc>
                <a:spcPct val="100000"/>
              </a:lnSpc>
              <a:tabLst>
                <a:tab algn="l" pos="0"/>
              </a:tabLst>
            </a:pPr>
            <a:r>
              <a:rPr b="0" lang="en-AU" sz="1800" spc="-1" strike="noStrike">
                <a:latin typeface="Arial"/>
              </a:rPr>
              <a:t>- estructuras de mesoescala</a:t>
            </a:r>
            <a:endParaRPr b="0" lang="en-AU" sz="1800" spc="-1" strike="noStrike">
              <a:latin typeface="Arial"/>
            </a:endParaRPr>
          </a:p>
          <a:p>
            <a:pPr marL="216000" indent="-215640">
              <a:lnSpc>
                <a:spcPct val="100000"/>
              </a:lnSpc>
              <a:tabLst>
                <a:tab algn="l" pos="0"/>
              </a:tabLst>
            </a:pPr>
            <a:r>
              <a:rPr b="0" lang="en-AU" sz="1800" spc="-1" strike="noStrike">
                <a:latin typeface="Arial"/>
              </a:rPr>
              <a:t>- temperatura, salinidad,y corrientes</a:t>
            </a:r>
            <a:endParaRPr b="0" lang="en-AU" sz="1800" spc="-1" strike="noStrike">
              <a:latin typeface="Arial"/>
            </a:endParaRPr>
          </a:p>
          <a:p>
            <a:pPr marL="216000" indent="-215640">
              <a:lnSpc>
                <a:spcPct val="100000"/>
              </a:lnSpc>
              <a:tabLst>
                <a:tab algn="l" pos="0"/>
              </a:tabLst>
            </a:pPr>
            <a:endParaRPr b="0" lang="en-AU" sz="1800" spc="-1" strike="noStrike">
              <a:latin typeface="Arial"/>
            </a:endParaRPr>
          </a:p>
        </p:txBody>
      </p:sp>
      <p:sp>
        <p:nvSpPr>
          <p:cNvPr id="919" name="CustomShape 3"/>
          <p:cNvSpPr/>
          <p:nvPr/>
        </p:nvSpPr>
        <p:spPr>
          <a:xfrm>
            <a:off x="3850560" y="9428760"/>
            <a:ext cx="2944800" cy="495720"/>
          </a:xfrm>
          <a:prstGeom prst="rect">
            <a:avLst/>
          </a:prstGeom>
          <a:noFill/>
          <a:ln>
            <a:noFill/>
          </a:ln>
        </p:spPr>
        <p:style>
          <a:lnRef idx="0"/>
          <a:fillRef idx="0"/>
          <a:effectRef idx="0"/>
          <a:fontRef idx="minor"/>
        </p:style>
        <p:txBody>
          <a:bodyPr lIns="90000" rIns="90000" tIns="45000" bIns="45000" anchor="b">
            <a:noAutofit/>
          </a:bodyPr>
          <a:p>
            <a:pPr algn="r">
              <a:lnSpc>
                <a:spcPct val="100000"/>
              </a:lnSpc>
            </a:pPr>
            <a:fld id="{47A1E900-1BE0-4C07-88DA-D4C7B98D277B}" type="slidenum">
              <a:rPr b="0" lang="en-AU" sz="1200" spc="-1" strike="noStrike">
                <a:latin typeface="Times New Roman"/>
              </a:rPr>
              <a:t>&lt;number&gt;</a:t>
            </a:fld>
            <a:endParaRPr b="0" lang="en-AU" sz="1200" spc="-1" strike="noStrike">
              <a:latin typeface="Arial"/>
            </a:endParaRPr>
          </a:p>
        </p:txBody>
      </p:sp>
    </p:spTree>
  </p:cSld>
</p:notes>
</file>

<file path=ppt/notesSlides/notesSlide1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20" name="PlaceHolder 1"/>
          <p:cNvSpPr>
            <a:spLocks noGrp="1"/>
          </p:cNvSpPr>
          <p:nvPr>
            <p:ph type="sldImg"/>
          </p:nvPr>
        </p:nvSpPr>
        <p:spPr>
          <a:xfrm>
            <a:off x="90360" y="744480"/>
            <a:ext cx="6616080" cy="3722040"/>
          </a:xfrm>
          <a:prstGeom prst="rect">
            <a:avLst/>
          </a:prstGeom>
        </p:spPr>
      </p:sp>
      <p:sp>
        <p:nvSpPr>
          <p:cNvPr id="921" name="PlaceHolder 2"/>
          <p:cNvSpPr>
            <a:spLocks noGrp="1"/>
          </p:cNvSpPr>
          <p:nvPr>
            <p:ph type="body"/>
          </p:nvPr>
        </p:nvSpPr>
        <p:spPr>
          <a:xfrm>
            <a:off x="679680" y="4715280"/>
            <a:ext cx="5437440" cy="4466160"/>
          </a:xfrm>
          <a:prstGeom prst="rect">
            <a:avLst/>
          </a:prstGeom>
        </p:spPr>
        <p:txBody>
          <a:bodyPr lIns="0" rIns="0" tIns="0" bIns="0">
            <a:noAutofit/>
          </a:bodyPr>
          <a:p>
            <a:pPr marL="216000" indent="-215640">
              <a:lnSpc>
                <a:spcPct val="100000"/>
              </a:lnSpc>
              <a:tabLst>
                <a:tab algn="l" pos="0"/>
              </a:tabLst>
            </a:pPr>
            <a:r>
              <a:rPr b="0" lang="en-AU" sz="1800" spc="-1" strike="noStrike">
                <a:latin typeface="Arial"/>
              </a:rPr>
              <a:t>Cadenas troficas completas</a:t>
            </a:r>
            <a:endParaRPr b="0" lang="en-AU" sz="1800" spc="-1" strike="noStrike">
              <a:latin typeface="Arial"/>
            </a:endParaRPr>
          </a:p>
          <a:p>
            <a:pPr marL="216000" indent="-215640">
              <a:lnSpc>
                <a:spcPct val="100000"/>
              </a:lnSpc>
              <a:tabLst>
                <a:tab algn="l" pos="0"/>
              </a:tabLst>
            </a:pPr>
            <a:r>
              <a:rPr b="0" lang="en-AU" sz="1800" spc="-1" strike="noStrike">
                <a:latin typeface="Arial"/>
              </a:rPr>
              <a:t>- Desde bacterias, productores primarios a especies objetivos de las pesquerias</a:t>
            </a:r>
            <a:endParaRPr b="0" lang="en-AU" sz="1800" spc="-1" strike="noStrike">
              <a:latin typeface="Arial"/>
            </a:endParaRPr>
          </a:p>
          <a:p>
            <a:pPr marL="216000" indent="-215640">
              <a:lnSpc>
                <a:spcPct val="100000"/>
              </a:lnSpc>
              <a:tabLst>
                <a:tab algn="l" pos="0"/>
              </a:tabLst>
            </a:pPr>
            <a:r>
              <a:rPr b="0" lang="en-AU" sz="1800" spc="-1" strike="noStrike">
                <a:latin typeface="Arial"/>
              </a:rPr>
              <a:t>- predadores topes y especies carismaticas</a:t>
            </a:r>
            <a:endParaRPr b="0" lang="en-AU" sz="1800" spc="-1" strike="noStrike">
              <a:latin typeface="Arial"/>
            </a:endParaRPr>
          </a:p>
          <a:p>
            <a:pPr marL="216000" indent="-215640">
              <a:lnSpc>
                <a:spcPct val="100000"/>
              </a:lnSpc>
              <a:tabLst>
                <a:tab algn="l" pos="0"/>
              </a:tabLst>
            </a:pPr>
            <a:r>
              <a:rPr b="0" lang="en-AU" sz="1800" spc="-1" strike="noStrike">
                <a:latin typeface="Arial"/>
              </a:rPr>
              <a:t>- especies bentonicas</a:t>
            </a:r>
            <a:endParaRPr b="0" lang="en-AU" sz="1800" spc="-1" strike="noStrike">
              <a:latin typeface="Arial"/>
            </a:endParaRPr>
          </a:p>
        </p:txBody>
      </p:sp>
      <p:sp>
        <p:nvSpPr>
          <p:cNvPr id="922" name="CustomShape 3"/>
          <p:cNvSpPr/>
          <p:nvPr/>
        </p:nvSpPr>
        <p:spPr>
          <a:xfrm>
            <a:off x="3850560" y="9428760"/>
            <a:ext cx="2944800" cy="495720"/>
          </a:xfrm>
          <a:prstGeom prst="rect">
            <a:avLst/>
          </a:prstGeom>
          <a:noFill/>
          <a:ln>
            <a:noFill/>
          </a:ln>
        </p:spPr>
        <p:style>
          <a:lnRef idx="0"/>
          <a:fillRef idx="0"/>
          <a:effectRef idx="0"/>
          <a:fontRef idx="minor"/>
        </p:style>
        <p:txBody>
          <a:bodyPr lIns="90000" rIns="90000" tIns="45000" bIns="45000" anchor="b">
            <a:noAutofit/>
          </a:bodyPr>
          <a:p>
            <a:pPr algn="r">
              <a:lnSpc>
                <a:spcPct val="100000"/>
              </a:lnSpc>
            </a:pPr>
            <a:fld id="{61047C49-69C9-466D-A5E0-6E2FE9ABE958}" type="slidenum">
              <a:rPr b="0" lang="en-AU" sz="1200" spc="-1" strike="noStrike">
                <a:latin typeface="Times New Roman"/>
              </a:rPr>
              <a:t>&lt;number&gt;</a:t>
            </a:fld>
            <a:endParaRPr b="0" lang="en-AU" sz="1200" spc="-1" strike="noStrike">
              <a:latin typeface="Arial"/>
            </a:endParaRPr>
          </a:p>
        </p:txBody>
      </p:sp>
    </p:spTree>
  </p:cSld>
</p:notes>
</file>

<file path=ppt/notesSlides/notesSlide1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23" name="PlaceHolder 1"/>
          <p:cNvSpPr>
            <a:spLocks noGrp="1"/>
          </p:cNvSpPr>
          <p:nvPr>
            <p:ph type="sldImg"/>
          </p:nvPr>
        </p:nvSpPr>
        <p:spPr>
          <a:xfrm>
            <a:off x="90360" y="744480"/>
            <a:ext cx="6616080" cy="3722040"/>
          </a:xfrm>
          <a:prstGeom prst="rect">
            <a:avLst/>
          </a:prstGeom>
        </p:spPr>
      </p:sp>
      <p:sp>
        <p:nvSpPr>
          <p:cNvPr id="924" name="PlaceHolder 2"/>
          <p:cNvSpPr>
            <a:spLocks noGrp="1"/>
          </p:cNvSpPr>
          <p:nvPr>
            <p:ph type="body"/>
          </p:nvPr>
        </p:nvSpPr>
        <p:spPr>
          <a:xfrm>
            <a:off x="679680" y="4715280"/>
            <a:ext cx="5437440" cy="4466160"/>
          </a:xfrm>
          <a:prstGeom prst="rect">
            <a:avLst/>
          </a:prstGeom>
        </p:spPr>
        <p:txBody>
          <a:bodyPr lIns="0" rIns="0" tIns="0" bIns="0">
            <a:noAutofit/>
          </a:bodyPr>
          <a:p>
            <a:pPr marL="216000" indent="-215640">
              <a:lnSpc>
                <a:spcPct val="100000"/>
              </a:lnSpc>
              <a:tabLst>
                <a:tab algn="l" pos="0"/>
              </a:tabLst>
            </a:pPr>
            <a:r>
              <a:rPr b="0" lang="en-AU" sz="1800" spc="-1" strike="noStrike">
                <a:latin typeface="Arial"/>
              </a:rPr>
              <a:t>21 grupos que son conglomerados de biomasa2 grupos de fitoplancton 3 zooplancton</a:t>
            </a:r>
            <a:endParaRPr b="0" lang="en-AU" sz="1800" spc="-1" strike="noStrike">
              <a:latin typeface="Arial"/>
            </a:endParaRPr>
          </a:p>
          <a:p>
            <a:pPr marL="216000" indent="-215640">
              <a:lnSpc>
                <a:spcPct val="100000"/>
              </a:lnSpc>
              <a:tabLst>
                <a:tab algn="l" pos="0"/>
              </a:tabLst>
            </a:pPr>
            <a:endParaRPr b="0" lang="en-AU" sz="1800" spc="-1" strike="noStrike">
              <a:latin typeface="Arial"/>
            </a:endParaRPr>
          </a:p>
          <a:p>
            <a:pPr marL="216000" indent="-215640">
              <a:lnSpc>
                <a:spcPct val="100000"/>
              </a:lnSpc>
              <a:tabLst>
                <a:tab algn="l" pos="0"/>
              </a:tabLst>
            </a:pPr>
            <a:r>
              <a:rPr b="0" lang="en-AU" sz="1800" spc="-1" strike="noStrike">
                <a:latin typeface="Arial"/>
              </a:rPr>
              <a:t>En su version mas avanzada este modelo cuenta con varios grupos de cefalopodos</a:t>
            </a:r>
            <a:endParaRPr b="0" lang="en-AU" sz="1800" spc="-1" strike="noStrike">
              <a:latin typeface="Arial"/>
            </a:endParaRPr>
          </a:p>
          <a:p>
            <a:pPr marL="216000" indent="-215640">
              <a:lnSpc>
                <a:spcPct val="100000"/>
              </a:lnSpc>
              <a:tabLst>
                <a:tab algn="l" pos="0"/>
              </a:tabLst>
            </a:pPr>
            <a:endParaRPr b="0" lang="en-AU" sz="1800" spc="-1" strike="noStrike">
              <a:latin typeface="Arial"/>
            </a:endParaRPr>
          </a:p>
          <a:p>
            <a:pPr marL="216000" indent="-215640">
              <a:lnSpc>
                <a:spcPct val="100000"/>
              </a:lnSpc>
              <a:tabLst>
                <a:tab algn="l" pos="0"/>
              </a:tabLst>
            </a:pPr>
            <a:r>
              <a:rPr b="0" lang="en-AU" sz="1800" spc="-1" strike="noStrike">
                <a:latin typeface="Arial"/>
              </a:rPr>
              <a:t>Pasto marino and Macroalga estan desaparciendo en Tasmania y han afectado negativamente  la biodiversidad, y la produccion pesquera</a:t>
            </a:r>
            <a:endParaRPr b="0" lang="en-AU" sz="1800" spc="-1" strike="noStrike">
              <a:latin typeface="Arial"/>
            </a:endParaRPr>
          </a:p>
        </p:txBody>
      </p:sp>
      <p:sp>
        <p:nvSpPr>
          <p:cNvPr id="925" name="CustomShape 3"/>
          <p:cNvSpPr/>
          <p:nvPr/>
        </p:nvSpPr>
        <p:spPr>
          <a:xfrm>
            <a:off x="3850560" y="9428760"/>
            <a:ext cx="2944800" cy="495720"/>
          </a:xfrm>
          <a:prstGeom prst="rect">
            <a:avLst/>
          </a:prstGeom>
          <a:noFill/>
          <a:ln>
            <a:noFill/>
          </a:ln>
        </p:spPr>
        <p:style>
          <a:lnRef idx="0"/>
          <a:fillRef idx="0"/>
          <a:effectRef idx="0"/>
          <a:fontRef idx="minor"/>
        </p:style>
        <p:txBody>
          <a:bodyPr lIns="90000" rIns="90000" tIns="45000" bIns="45000" anchor="b">
            <a:noAutofit/>
          </a:bodyPr>
          <a:p>
            <a:pPr algn="r">
              <a:lnSpc>
                <a:spcPct val="100000"/>
              </a:lnSpc>
            </a:pPr>
            <a:fld id="{859AD639-5F7C-46E3-9D3D-7D0DDF88C06A}" type="slidenum">
              <a:rPr b="0" lang="en-AU" sz="1200" spc="-1" strike="noStrike">
                <a:latin typeface="Times New Roman"/>
              </a:rPr>
              <a:t>&lt;number&gt;</a:t>
            </a:fld>
            <a:endParaRPr b="0" lang="en-AU" sz="1200" spc="-1" strike="noStrike">
              <a:latin typeface="Arial"/>
            </a:endParaRPr>
          </a:p>
        </p:txBody>
      </p:sp>
    </p:spTree>
  </p:cSld>
</p:notes>
</file>

<file path=ppt/notesSlides/notesSlide1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26" name="PlaceHolder 1"/>
          <p:cNvSpPr>
            <a:spLocks noGrp="1"/>
          </p:cNvSpPr>
          <p:nvPr>
            <p:ph type="sldImg"/>
          </p:nvPr>
        </p:nvSpPr>
        <p:spPr>
          <a:xfrm>
            <a:off x="90360" y="744480"/>
            <a:ext cx="6616080" cy="3722040"/>
          </a:xfrm>
          <a:prstGeom prst="rect">
            <a:avLst/>
          </a:prstGeom>
        </p:spPr>
      </p:sp>
      <p:sp>
        <p:nvSpPr>
          <p:cNvPr id="927" name="PlaceHolder 2"/>
          <p:cNvSpPr>
            <a:spLocks noGrp="1"/>
          </p:cNvSpPr>
          <p:nvPr>
            <p:ph type="body"/>
          </p:nvPr>
        </p:nvSpPr>
        <p:spPr>
          <a:xfrm>
            <a:off x="679680" y="4715280"/>
            <a:ext cx="5437440" cy="4466160"/>
          </a:xfrm>
          <a:prstGeom prst="rect">
            <a:avLst/>
          </a:prstGeom>
        </p:spPr>
        <p:txBody>
          <a:bodyPr lIns="0" rIns="0" tIns="0" bIns="0">
            <a:noAutofit/>
          </a:bodyPr>
          <a:p>
            <a:endParaRPr b="0" lang="en-AU" sz="2000" spc="-1" strike="noStrike">
              <a:latin typeface="Arial"/>
            </a:endParaRPr>
          </a:p>
        </p:txBody>
      </p:sp>
      <p:sp>
        <p:nvSpPr>
          <p:cNvPr id="928" name="CustomShape 3"/>
          <p:cNvSpPr/>
          <p:nvPr/>
        </p:nvSpPr>
        <p:spPr>
          <a:xfrm>
            <a:off x="3850560" y="9428760"/>
            <a:ext cx="2944800" cy="495720"/>
          </a:xfrm>
          <a:prstGeom prst="rect">
            <a:avLst/>
          </a:prstGeom>
          <a:noFill/>
          <a:ln>
            <a:noFill/>
          </a:ln>
        </p:spPr>
        <p:style>
          <a:lnRef idx="0"/>
          <a:fillRef idx="0"/>
          <a:effectRef idx="0"/>
          <a:fontRef idx="minor"/>
        </p:style>
        <p:txBody>
          <a:bodyPr lIns="90000" rIns="90000" tIns="45000" bIns="45000" anchor="b">
            <a:noAutofit/>
          </a:bodyPr>
          <a:p>
            <a:pPr algn="r">
              <a:lnSpc>
                <a:spcPct val="100000"/>
              </a:lnSpc>
            </a:pPr>
            <a:fld id="{25E9EC4C-B6B8-4F79-9899-B5B76A339FBA}" type="slidenum">
              <a:rPr b="0" lang="en-AU" sz="1200" spc="-1" strike="noStrike">
                <a:latin typeface="Times New Roman"/>
              </a:rPr>
              <a:t>&lt;number&gt;</a:t>
            </a:fld>
            <a:endParaRPr b="0" lang="en-AU" sz="1200" spc="-1" strike="noStrike">
              <a:latin typeface="Arial"/>
            </a:endParaRPr>
          </a:p>
        </p:txBody>
      </p:sp>
    </p:spTree>
  </p:cSld>
</p:notes>
</file>

<file path=ppt/notesSlides/notesSlide1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29" name="PlaceHolder 1"/>
          <p:cNvSpPr>
            <a:spLocks noGrp="1"/>
          </p:cNvSpPr>
          <p:nvPr>
            <p:ph type="sldImg"/>
          </p:nvPr>
        </p:nvSpPr>
        <p:spPr>
          <a:xfrm>
            <a:off x="90360" y="744480"/>
            <a:ext cx="6616080" cy="3722040"/>
          </a:xfrm>
          <a:prstGeom prst="rect">
            <a:avLst/>
          </a:prstGeom>
        </p:spPr>
      </p:sp>
      <p:sp>
        <p:nvSpPr>
          <p:cNvPr id="930" name="PlaceHolder 2"/>
          <p:cNvSpPr>
            <a:spLocks noGrp="1"/>
          </p:cNvSpPr>
          <p:nvPr>
            <p:ph type="body"/>
          </p:nvPr>
        </p:nvSpPr>
        <p:spPr>
          <a:xfrm>
            <a:off x="679680" y="4715280"/>
            <a:ext cx="5437440" cy="4466160"/>
          </a:xfrm>
          <a:prstGeom prst="rect">
            <a:avLst/>
          </a:prstGeom>
        </p:spPr>
        <p:txBody>
          <a:bodyPr lIns="0" rIns="0" tIns="0" bIns="0">
            <a:noAutofit/>
          </a:bodyPr>
          <a:p>
            <a:pPr marL="216000" indent="-215640">
              <a:lnSpc>
                <a:spcPct val="100000"/>
              </a:lnSpc>
              <a:tabLst>
                <a:tab algn="l" pos="0"/>
              </a:tabLst>
            </a:pPr>
            <a:r>
              <a:rPr b="0" lang="en-AU" sz="1800" spc="-1" strike="noStrike">
                <a:latin typeface="Arial"/>
              </a:rPr>
              <a:t>Los estock usados en el modelo son similares a los usados durante la evaluaciones de stock.</a:t>
            </a:r>
            <a:endParaRPr b="0" lang="en-AU" sz="1800" spc="-1" strike="noStrike">
              <a:latin typeface="Arial"/>
            </a:endParaRPr>
          </a:p>
          <a:p>
            <a:pPr marL="216000" indent="-215640">
              <a:lnSpc>
                <a:spcPct val="100000"/>
              </a:lnSpc>
              <a:tabLst>
                <a:tab algn="l" pos="0"/>
              </a:tabLst>
            </a:pPr>
            <a:endParaRPr b="0" lang="en-AU" sz="1800" spc="-1" strike="noStrike">
              <a:latin typeface="Arial"/>
            </a:endParaRPr>
          </a:p>
          <a:p>
            <a:pPr marL="216000" indent="-215640">
              <a:lnSpc>
                <a:spcPct val="100000"/>
              </a:lnSpc>
              <a:tabLst>
                <a:tab algn="l" pos="0"/>
              </a:tabLst>
            </a:pPr>
            <a:r>
              <a:rPr b="0" lang="en-AU" sz="1800" spc="-1" strike="noStrike">
                <a:latin typeface="Arial"/>
              </a:rPr>
              <a:t>Han sido reforzados con dieta observada</a:t>
            </a:r>
            <a:endParaRPr b="0" lang="en-AU" sz="1800" spc="-1" strike="noStrike">
              <a:latin typeface="Arial"/>
            </a:endParaRPr>
          </a:p>
          <a:p>
            <a:pPr marL="216000" indent="-215640">
              <a:lnSpc>
                <a:spcPct val="100000"/>
              </a:lnSpc>
              <a:tabLst>
                <a:tab algn="l" pos="0"/>
              </a:tabLst>
            </a:pPr>
            <a:r>
              <a:rPr b="0" lang="en-AU" sz="1800" spc="-1" strike="noStrike">
                <a:latin typeface="Arial"/>
              </a:rPr>
              <a:t>Phenotipic variation</a:t>
            </a:r>
            <a:endParaRPr b="0" lang="en-AU" sz="1800" spc="-1" strike="noStrike">
              <a:latin typeface="Arial"/>
            </a:endParaRPr>
          </a:p>
        </p:txBody>
      </p:sp>
      <p:sp>
        <p:nvSpPr>
          <p:cNvPr id="931" name="CustomShape 3"/>
          <p:cNvSpPr/>
          <p:nvPr/>
        </p:nvSpPr>
        <p:spPr>
          <a:xfrm>
            <a:off x="3850560" y="9428760"/>
            <a:ext cx="2944800" cy="495720"/>
          </a:xfrm>
          <a:prstGeom prst="rect">
            <a:avLst/>
          </a:prstGeom>
          <a:noFill/>
          <a:ln>
            <a:noFill/>
          </a:ln>
        </p:spPr>
        <p:style>
          <a:lnRef idx="0"/>
          <a:fillRef idx="0"/>
          <a:effectRef idx="0"/>
          <a:fontRef idx="minor"/>
        </p:style>
        <p:txBody>
          <a:bodyPr lIns="90000" rIns="90000" tIns="45000" bIns="45000" anchor="b">
            <a:noAutofit/>
          </a:bodyPr>
          <a:p>
            <a:pPr algn="r">
              <a:lnSpc>
                <a:spcPct val="100000"/>
              </a:lnSpc>
            </a:pPr>
            <a:fld id="{6E5701A5-572C-4D0D-A03E-CAD5A1F2D95C}" type="slidenum">
              <a:rPr b="0" lang="en-AU" sz="1200" spc="-1" strike="noStrike">
                <a:latin typeface="Times New Roman"/>
              </a:rPr>
              <a:t>&lt;number&gt;</a:t>
            </a:fld>
            <a:endParaRPr b="0" lang="en-AU" sz="1200" spc="-1" strike="noStrike">
              <a:latin typeface="Arial"/>
            </a:endParaRPr>
          </a:p>
        </p:txBody>
      </p:sp>
    </p:spTree>
  </p:cSld>
</p:notes>
</file>

<file path=ppt/notesSlides/notesSlide1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32" name="PlaceHolder 1"/>
          <p:cNvSpPr>
            <a:spLocks noGrp="1"/>
          </p:cNvSpPr>
          <p:nvPr>
            <p:ph type="sldImg"/>
          </p:nvPr>
        </p:nvSpPr>
        <p:spPr>
          <a:xfrm>
            <a:off x="90360" y="744480"/>
            <a:ext cx="6616080" cy="3722040"/>
          </a:xfrm>
          <a:prstGeom prst="rect">
            <a:avLst/>
          </a:prstGeom>
        </p:spPr>
      </p:sp>
      <p:sp>
        <p:nvSpPr>
          <p:cNvPr id="933" name="PlaceHolder 2"/>
          <p:cNvSpPr>
            <a:spLocks noGrp="1"/>
          </p:cNvSpPr>
          <p:nvPr>
            <p:ph type="body"/>
          </p:nvPr>
        </p:nvSpPr>
        <p:spPr>
          <a:xfrm>
            <a:off x="679680" y="4715280"/>
            <a:ext cx="5437440" cy="4466160"/>
          </a:xfrm>
          <a:prstGeom prst="rect">
            <a:avLst/>
          </a:prstGeom>
        </p:spPr>
        <p:txBody>
          <a:bodyPr lIns="0" rIns="0" tIns="0" bIns="0">
            <a:noAutofit/>
          </a:bodyPr>
          <a:p>
            <a:endParaRPr b="0" lang="en-AU" sz="2000" spc="-1" strike="noStrike">
              <a:latin typeface="Arial"/>
            </a:endParaRPr>
          </a:p>
        </p:txBody>
      </p:sp>
      <p:sp>
        <p:nvSpPr>
          <p:cNvPr id="934" name="CustomShape 3"/>
          <p:cNvSpPr/>
          <p:nvPr/>
        </p:nvSpPr>
        <p:spPr>
          <a:xfrm>
            <a:off x="3850560" y="9428760"/>
            <a:ext cx="2944800" cy="495720"/>
          </a:xfrm>
          <a:prstGeom prst="rect">
            <a:avLst/>
          </a:prstGeom>
          <a:noFill/>
          <a:ln>
            <a:noFill/>
          </a:ln>
        </p:spPr>
        <p:style>
          <a:lnRef idx="0"/>
          <a:fillRef idx="0"/>
          <a:effectRef idx="0"/>
          <a:fontRef idx="minor"/>
        </p:style>
        <p:txBody>
          <a:bodyPr lIns="90000" rIns="90000" tIns="45000" bIns="45000" anchor="b">
            <a:noAutofit/>
          </a:bodyPr>
          <a:p>
            <a:pPr algn="r">
              <a:lnSpc>
                <a:spcPct val="100000"/>
              </a:lnSpc>
            </a:pPr>
            <a:fld id="{660A785F-A963-42AD-8E69-FCC78C4605AE}" type="slidenum">
              <a:rPr b="0" lang="en-AU" sz="1200" spc="-1" strike="noStrike">
                <a:latin typeface="Times New Roman"/>
              </a:rPr>
              <a:t>&lt;number&gt;</a:t>
            </a:fld>
            <a:endParaRPr b="0" lang="en-AU" sz="1200" spc="-1" strike="noStrike">
              <a:latin typeface="Arial"/>
            </a:endParaRPr>
          </a:p>
        </p:txBody>
      </p:sp>
    </p:spTree>
  </p:cSld>
</p:notes>
</file>

<file path=ppt/notesSlides/notesSlide1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35" name="PlaceHolder 1"/>
          <p:cNvSpPr>
            <a:spLocks noGrp="1"/>
          </p:cNvSpPr>
          <p:nvPr>
            <p:ph type="sldImg"/>
          </p:nvPr>
        </p:nvSpPr>
        <p:spPr>
          <a:xfrm>
            <a:off x="90360" y="744480"/>
            <a:ext cx="6616080" cy="3722040"/>
          </a:xfrm>
          <a:prstGeom prst="rect">
            <a:avLst/>
          </a:prstGeom>
        </p:spPr>
      </p:sp>
      <p:sp>
        <p:nvSpPr>
          <p:cNvPr id="936" name="PlaceHolder 2"/>
          <p:cNvSpPr>
            <a:spLocks noGrp="1"/>
          </p:cNvSpPr>
          <p:nvPr>
            <p:ph type="body"/>
          </p:nvPr>
        </p:nvSpPr>
        <p:spPr>
          <a:xfrm>
            <a:off x="679680" y="4715280"/>
            <a:ext cx="5437440" cy="4466160"/>
          </a:xfrm>
          <a:prstGeom prst="rect">
            <a:avLst/>
          </a:prstGeom>
        </p:spPr>
        <p:txBody>
          <a:bodyPr lIns="0" rIns="0" tIns="0" bIns="0">
            <a:noAutofit/>
          </a:bodyPr>
          <a:p>
            <a:pPr marL="216000" indent="-215640">
              <a:lnSpc>
                <a:spcPct val="100000"/>
              </a:lnSpc>
              <a:tabLst>
                <a:tab algn="l" pos="0"/>
              </a:tabLst>
            </a:pPr>
            <a:r>
              <a:rPr b="0" lang="en-AU" sz="1800" spc="-1" strike="noStrike">
                <a:latin typeface="Arial"/>
              </a:rPr>
              <a:t>Algunos ejemplos</a:t>
            </a:r>
            <a:endParaRPr b="0" lang="en-AU" sz="1800" spc="-1" strike="noStrike">
              <a:latin typeface="Arial"/>
            </a:endParaRPr>
          </a:p>
          <a:p>
            <a:pPr marL="216000" indent="-215640">
              <a:lnSpc>
                <a:spcPct val="100000"/>
              </a:lnSpc>
              <a:tabLst>
                <a:tab algn="l" pos="0"/>
              </a:tabLst>
            </a:pPr>
            <a:endParaRPr b="0" lang="en-AU" sz="1800" spc="-1" strike="noStrike">
              <a:latin typeface="Arial"/>
            </a:endParaRPr>
          </a:p>
          <a:p>
            <a:pPr marL="216000" indent="-215640">
              <a:lnSpc>
                <a:spcPct val="100000"/>
              </a:lnSpc>
              <a:tabLst>
                <a:tab algn="l" pos="0"/>
              </a:tabLst>
            </a:pPr>
            <a:r>
              <a:rPr b="0" lang="en-AU" sz="1800" spc="-1" strike="noStrike">
                <a:latin typeface="Arial"/>
              </a:rPr>
              <a:t>Ambos sistemas de modelacion dan resultados similares en terminos de biomassa relativo.</a:t>
            </a:r>
            <a:endParaRPr b="0" lang="en-AU" sz="1800" spc="-1" strike="noStrike">
              <a:latin typeface="Arial"/>
            </a:endParaRPr>
          </a:p>
          <a:p>
            <a:pPr marL="216000" indent="-215640">
              <a:lnSpc>
                <a:spcPct val="100000"/>
              </a:lnSpc>
              <a:tabLst>
                <a:tab algn="l" pos="0"/>
              </a:tabLst>
            </a:pPr>
            <a:endParaRPr b="0" lang="en-AU" sz="1800" spc="-1" strike="noStrike">
              <a:latin typeface="Arial"/>
            </a:endParaRPr>
          </a:p>
          <a:p>
            <a:pPr marL="216000" indent="-215640">
              <a:lnSpc>
                <a:spcPct val="100000"/>
              </a:lnSpc>
              <a:tabLst>
                <a:tab algn="l" pos="0"/>
              </a:tabLst>
            </a:pPr>
            <a:endParaRPr b="0" lang="en-AU" sz="1800" spc="-1" strike="noStrike">
              <a:latin typeface="Arial"/>
            </a:endParaRPr>
          </a:p>
        </p:txBody>
      </p:sp>
      <p:sp>
        <p:nvSpPr>
          <p:cNvPr id="937" name="CustomShape 3"/>
          <p:cNvSpPr/>
          <p:nvPr/>
        </p:nvSpPr>
        <p:spPr>
          <a:xfrm>
            <a:off x="3850560" y="9428760"/>
            <a:ext cx="2944800" cy="495720"/>
          </a:xfrm>
          <a:prstGeom prst="rect">
            <a:avLst/>
          </a:prstGeom>
          <a:noFill/>
          <a:ln>
            <a:noFill/>
          </a:ln>
        </p:spPr>
        <p:style>
          <a:lnRef idx="0"/>
          <a:fillRef idx="0"/>
          <a:effectRef idx="0"/>
          <a:fontRef idx="minor"/>
        </p:style>
        <p:txBody>
          <a:bodyPr lIns="90000" rIns="90000" tIns="45000" bIns="45000" anchor="b">
            <a:noAutofit/>
          </a:bodyPr>
          <a:p>
            <a:pPr algn="r">
              <a:lnSpc>
                <a:spcPct val="100000"/>
              </a:lnSpc>
            </a:pPr>
            <a:fld id="{63F22E79-3B43-43F7-B1A5-0B573BDCD6E3}" type="slidenum">
              <a:rPr b="0" lang="en-AU" sz="1200" spc="-1" strike="noStrike">
                <a:latin typeface="Times New Roman"/>
              </a:rPr>
              <a:t>&lt;number&gt;</a:t>
            </a:fld>
            <a:endParaRPr b="0" lang="en-AU" sz="1200" spc="-1" strike="noStrike">
              <a:latin typeface="Arial"/>
            </a:endParaRPr>
          </a:p>
        </p:txBody>
      </p:sp>
    </p:spTree>
  </p:cSld>
</p:notes>
</file>

<file path=ppt/notesSlides/notesSlide1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38" name="PlaceHolder 1"/>
          <p:cNvSpPr>
            <a:spLocks noGrp="1"/>
          </p:cNvSpPr>
          <p:nvPr>
            <p:ph type="sldImg"/>
          </p:nvPr>
        </p:nvSpPr>
        <p:spPr>
          <a:xfrm>
            <a:off x="90360" y="744480"/>
            <a:ext cx="6616080" cy="3722040"/>
          </a:xfrm>
          <a:prstGeom prst="rect">
            <a:avLst/>
          </a:prstGeom>
        </p:spPr>
      </p:sp>
      <p:sp>
        <p:nvSpPr>
          <p:cNvPr id="939" name="PlaceHolder 2"/>
          <p:cNvSpPr>
            <a:spLocks noGrp="1"/>
          </p:cNvSpPr>
          <p:nvPr>
            <p:ph type="body"/>
          </p:nvPr>
        </p:nvSpPr>
        <p:spPr>
          <a:xfrm>
            <a:off x="679680" y="4715280"/>
            <a:ext cx="5437440" cy="4466160"/>
          </a:xfrm>
          <a:prstGeom prst="rect">
            <a:avLst/>
          </a:prstGeom>
        </p:spPr>
        <p:txBody>
          <a:bodyPr lIns="0" rIns="0" tIns="0" bIns="0">
            <a:noAutofit/>
          </a:bodyPr>
          <a:p>
            <a:pPr marL="216000" indent="-215640">
              <a:lnSpc>
                <a:spcPct val="100000"/>
              </a:lnSpc>
              <a:tabLst>
                <a:tab algn="l" pos="0"/>
              </a:tabLst>
            </a:pPr>
            <a:r>
              <a:rPr b="0" lang="en-AU" sz="1800" spc="-1" strike="noStrike">
                <a:latin typeface="Arial"/>
              </a:rPr>
              <a:t>Atlatnis usa el concepto de metier.</a:t>
            </a:r>
            <a:endParaRPr b="0" lang="en-AU" sz="1800" spc="-1" strike="noStrike">
              <a:latin typeface="Arial"/>
            </a:endParaRPr>
          </a:p>
          <a:p>
            <a:pPr marL="216000" indent="-215640">
              <a:lnSpc>
                <a:spcPct val="100000"/>
              </a:lnSpc>
              <a:tabLst>
                <a:tab algn="l" pos="0"/>
              </a:tabLst>
            </a:pPr>
            <a:r>
              <a:rPr b="0" lang="en-AU" sz="1800" spc="-1" strike="noStrike">
                <a:latin typeface="Arial"/>
              </a:rPr>
              <a:t>Donde la agrupacion se hace incluyendo no solo el arte de pesca, sino que todo lo asociado con la faena de pesca, incluyendo comportamiento</a:t>
            </a:r>
            <a:endParaRPr b="0" lang="en-AU" sz="1800" spc="-1" strike="noStrike">
              <a:latin typeface="Arial"/>
            </a:endParaRPr>
          </a:p>
        </p:txBody>
      </p:sp>
      <p:sp>
        <p:nvSpPr>
          <p:cNvPr id="940" name="CustomShape 3"/>
          <p:cNvSpPr/>
          <p:nvPr/>
        </p:nvSpPr>
        <p:spPr>
          <a:xfrm>
            <a:off x="3850560" y="9428760"/>
            <a:ext cx="2944800" cy="495720"/>
          </a:xfrm>
          <a:prstGeom prst="rect">
            <a:avLst/>
          </a:prstGeom>
          <a:noFill/>
          <a:ln>
            <a:noFill/>
          </a:ln>
        </p:spPr>
        <p:style>
          <a:lnRef idx="0"/>
          <a:fillRef idx="0"/>
          <a:effectRef idx="0"/>
          <a:fontRef idx="minor"/>
        </p:style>
        <p:txBody>
          <a:bodyPr lIns="90000" rIns="90000" tIns="45000" bIns="45000" anchor="b">
            <a:noAutofit/>
          </a:bodyPr>
          <a:p>
            <a:pPr algn="r">
              <a:lnSpc>
                <a:spcPct val="100000"/>
              </a:lnSpc>
            </a:pPr>
            <a:fld id="{3B7D1777-FF53-47AB-9070-FEE0BF241386}" type="slidenum">
              <a:rPr b="0" lang="en-AU" sz="1200" spc="-1" strike="noStrike">
                <a:latin typeface="Times New Roman"/>
              </a:rPr>
              <a:t>&lt;number&gt;</a:t>
            </a:fld>
            <a:endParaRPr b="0" lang="en-AU" sz="1200" spc="-1" strike="noStrike">
              <a:latin typeface="Arial"/>
            </a:endParaRPr>
          </a:p>
        </p:txBody>
      </p:sp>
    </p:spTree>
  </p:cSld>
</p:notes>
</file>

<file path=ppt/notesSlides/notesSlide1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41" name="PlaceHolder 1"/>
          <p:cNvSpPr>
            <a:spLocks noGrp="1"/>
          </p:cNvSpPr>
          <p:nvPr>
            <p:ph type="sldImg"/>
          </p:nvPr>
        </p:nvSpPr>
        <p:spPr>
          <a:xfrm>
            <a:off x="90360" y="744480"/>
            <a:ext cx="6616080" cy="3722040"/>
          </a:xfrm>
          <a:prstGeom prst="rect">
            <a:avLst/>
          </a:prstGeom>
        </p:spPr>
      </p:sp>
      <p:sp>
        <p:nvSpPr>
          <p:cNvPr id="942" name="PlaceHolder 2"/>
          <p:cNvSpPr>
            <a:spLocks noGrp="1"/>
          </p:cNvSpPr>
          <p:nvPr>
            <p:ph type="body"/>
          </p:nvPr>
        </p:nvSpPr>
        <p:spPr>
          <a:xfrm>
            <a:off x="679680" y="4715280"/>
            <a:ext cx="5437440" cy="4466160"/>
          </a:xfrm>
          <a:prstGeom prst="rect">
            <a:avLst/>
          </a:prstGeom>
        </p:spPr>
        <p:txBody>
          <a:bodyPr lIns="0" rIns="0" tIns="0" bIns="0">
            <a:noAutofit/>
          </a:bodyPr>
          <a:p>
            <a:pPr marL="216000" indent="-215640">
              <a:lnSpc>
                <a:spcPct val="100000"/>
              </a:lnSpc>
              <a:tabLst>
                <a:tab algn="l" pos="0"/>
              </a:tabLst>
            </a:pPr>
            <a:r>
              <a:rPr b="0" lang="en-AU" sz="1800" spc="-1" strike="noStrike">
                <a:latin typeface="Arial"/>
              </a:rPr>
              <a:t>En estock assessment actualmente usan 17 metiers</a:t>
            </a:r>
            <a:endParaRPr b="0" lang="en-AU" sz="1800" spc="-1" strike="noStrike">
              <a:latin typeface="Arial"/>
            </a:endParaRPr>
          </a:p>
          <a:p>
            <a:pPr marL="216000" indent="-215640">
              <a:lnSpc>
                <a:spcPct val="100000"/>
              </a:lnSpc>
              <a:tabLst>
                <a:tab algn="l" pos="0"/>
              </a:tabLst>
            </a:pPr>
            <a:r>
              <a:rPr b="0" lang="en-AU" sz="1800" spc="-1" strike="noStrike">
                <a:latin typeface="Arial"/>
              </a:rPr>
              <a:t>Si se hace un analysis de conglomerados donde se agrupan casa accion de pesca se obtienen 31</a:t>
            </a:r>
            <a:endParaRPr b="0" lang="en-AU" sz="1800" spc="-1" strike="noStrike">
              <a:latin typeface="Arial"/>
            </a:endParaRPr>
          </a:p>
          <a:p>
            <a:pPr marL="216000" indent="-215640">
              <a:lnSpc>
                <a:spcPct val="100000"/>
              </a:lnSpc>
              <a:tabLst>
                <a:tab algn="l" pos="0"/>
              </a:tabLst>
            </a:pPr>
            <a:endParaRPr b="0" lang="en-AU" sz="1800" spc="-1" strike="noStrike">
              <a:latin typeface="Arial"/>
            </a:endParaRPr>
          </a:p>
          <a:p>
            <a:pPr marL="216000" indent="-215640">
              <a:lnSpc>
                <a:spcPct val="100000"/>
              </a:lnSpc>
              <a:tabLst>
                <a:tab algn="l" pos="0"/>
              </a:tabLst>
            </a:pPr>
            <a:r>
              <a:rPr b="0" lang="en-AU" sz="1800" spc="-1" strike="noStrike">
                <a:latin typeface="Arial"/>
              </a:rPr>
              <a:t>Algo similar a lo usado por Atlantis</a:t>
            </a:r>
            <a:endParaRPr b="0" lang="en-AU" sz="1800" spc="-1" strike="noStrike">
              <a:latin typeface="Arial"/>
            </a:endParaRPr>
          </a:p>
        </p:txBody>
      </p:sp>
      <p:sp>
        <p:nvSpPr>
          <p:cNvPr id="943" name="CustomShape 3"/>
          <p:cNvSpPr/>
          <p:nvPr/>
        </p:nvSpPr>
        <p:spPr>
          <a:xfrm>
            <a:off x="3850560" y="9428760"/>
            <a:ext cx="2944800" cy="495720"/>
          </a:xfrm>
          <a:prstGeom prst="rect">
            <a:avLst/>
          </a:prstGeom>
          <a:noFill/>
          <a:ln>
            <a:noFill/>
          </a:ln>
        </p:spPr>
        <p:style>
          <a:lnRef idx="0"/>
          <a:fillRef idx="0"/>
          <a:effectRef idx="0"/>
          <a:fontRef idx="minor"/>
        </p:style>
        <p:txBody>
          <a:bodyPr lIns="90000" rIns="90000" tIns="45000" bIns="45000" anchor="b">
            <a:noAutofit/>
          </a:bodyPr>
          <a:p>
            <a:pPr algn="r">
              <a:lnSpc>
                <a:spcPct val="100000"/>
              </a:lnSpc>
            </a:pPr>
            <a:fld id="{83567DB8-366E-4CD9-B01C-6965E6DB5576}" type="slidenum">
              <a:rPr b="0" lang="en-AU" sz="1200" spc="-1" strike="noStrike">
                <a:latin typeface="Times New Roman"/>
              </a:rPr>
              <a:t>&lt;number&gt;</a:t>
            </a:fld>
            <a:endParaRPr b="0" lang="en-AU" sz="1200" spc="-1" strike="noStrike">
              <a:latin typeface="Arial"/>
            </a:endParaRPr>
          </a:p>
        </p:txBody>
      </p:sp>
    </p:spTree>
  </p:cSld>
</p:notes>
</file>

<file path=ppt/notesSlides/notesSlide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90" name="PlaceHolder 1"/>
          <p:cNvSpPr>
            <a:spLocks noGrp="1"/>
          </p:cNvSpPr>
          <p:nvPr>
            <p:ph type="sldImg"/>
          </p:nvPr>
        </p:nvSpPr>
        <p:spPr>
          <a:xfrm>
            <a:off x="90360" y="744480"/>
            <a:ext cx="6616080" cy="3722040"/>
          </a:xfrm>
          <a:prstGeom prst="rect">
            <a:avLst/>
          </a:prstGeom>
        </p:spPr>
      </p:sp>
      <p:sp>
        <p:nvSpPr>
          <p:cNvPr id="891" name="PlaceHolder 2"/>
          <p:cNvSpPr>
            <a:spLocks noGrp="1"/>
          </p:cNvSpPr>
          <p:nvPr>
            <p:ph type="body"/>
          </p:nvPr>
        </p:nvSpPr>
        <p:spPr>
          <a:xfrm>
            <a:off x="679680" y="4715280"/>
            <a:ext cx="5437440" cy="4466160"/>
          </a:xfrm>
          <a:prstGeom prst="rect">
            <a:avLst/>
          </a:prstGeom>
        </p:spPr>
        <p:txBody>
          <a:bodyPr lIns="0" rIns="0" tIns="0" bIns="0">
            <a:noAutofit/>
          </a:bodyPr>
          <a:p>
            <a:endParaRPr b="0" lang="en-AU" sz="2000" spc="-1" strike="noStrike">
              <a:latin typeface="Arial"/>
            </a:endParaRPr>
          </a:p>
        </p:txBody>
      </p:sp>
      <p:sp>
        <p:nvSpPr>
          <p:cNvPr id="892" name="CustomShape 3"/>
          <p:cNvSpPr/>
          <p:nvPr/>
        </p:nvSpPr>
        <p:spPr>
          <a:xfrm>
            <a:off x="3850560" y="9428760"/>
            <a:ext cx="2944800" cy="495720"/>
          </a:xfrm>
          <a:prstGeom prst="rect">
            <a:avLst/>
          </a:prstGeom>
          <a:noFill/>
          <a:ln>
            <a:noFill/>
          </a:ln>
        </p:spPr>
        <p:style>
          <a:lnRef idx="0"/>
          <a:fillRef idx="0"/>
          <a:effectRef idx="0"/>
          <a:fontRef idx="minor"/>
        </p:style>
        <p:txBody>
          <a:bodyPr lIns="90000" rIns="90000" tIns="45000" bIns="45000" anchor="b">
            <a:noAutofit/>
          </a:bodyPr>
          <a:p>
            <a:pPr algn="r">
              <a:lnSpc>
                <a:spcPct val="100000"/>
              </a:lnSpc>
            </a:pPr>
            <a:fld id="{9FDDC2D0-49E8-4036-9D9C-777202AC8706}" type="slidenum">
              <a:rPr b="0" lang="en-AU" sz="1200" spc="-1" strike="noStrike">
                <a:latin typeface="Times New Roman"/>
              </a:rPr>
              <a:t>&lt;number&gt;</a:t>
            </a:fld>
            <a:endParaRPr b="0" lang="en-AU" sz="1200" spc="-1" strike="noStrike">
              <a:latin typeface="Arial"/>
            </a:endParaRPr>
          </a:p>
        </p:txBody>
      </p:sp>
    </p:spTree>
  </p:cSld>
</p:notes>
</file>

<file path=ppt/notesSlides/notesSlide2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44" name="PlaceHolder 1"/>
          <p:cNvSpPr>
            <a:spLocks noGrp="1"/>
          </p:cNvSpPr>
          <p:nvPr>
            <p:ph type="sldImg"/>
          </p:nvPr>
        </p:nvSpPr>
        <p:spPr>
          <a:xfrm>
            <a:off x="90360" y="744480"/>
            <a:ext cx="6616080" cy="3722040"/>
          </a:xfrm>
          <a:prstGeom prst="rect">
            <a:avLst/>
          </a:prstGeom>
        </p:spPr>
      </p:sp>
      <p:sp>
        <p:nvSpPr>
          <p:cNvPr id="945" name="PlaceHolder 2"/>
          <p:cNvSpPr>
            <a:spLocks noGrp="1"/>
          </p:cNvSpPr>
          <p:nvPr>
            <p:ph type="body"/>
          </p:nvPr>
        </p:nvSpPr>
        <p:spPr>
          <a:xfrm>
            <a:off x="679680" y="4715280"/>
            <a:ext cx="5437440" cy="4466160"/>
          </a:xfrm>
          <a:prstGeom prst="rect">
            <a:avLst/>
          </a:prstGeom>
        </p:spPr>
        <p:txBody>
          <a:bodyPr lIns="0" rIns="0" tIns="0" bIns="0">
            <a:noAutofit/>
          </a:bodyPr>
          <a:p>
            <a:pPr marL="216000" indent="-215640">
              <a:lnSpc>
                <a:spcPct val="100000"/>
              </a:lnSpc>
              <a:tabLst>
                <a:tab algn="l" pos="0"/>
              </a:tabLst>
            </a:pPr>
            <a:r>
              <a:rPr b="0" lang="en-AU" sz="1800" spc="-1" strike="noStrike">
                <a:latin typeface="Arial"/>
              </a:rPr>
              <a:t>Aguas jurisdiccionales de cada estado, donde la pesca es controlado por ese estado en particular</a:t>
            </a:r>
            <a:endParaRPr b="0" lang="en-AU" sz="1800" spc="-1" strike="noStrike">
              <a:latin typeface="Arial"/>
            </a:endParaRPr>
          </a:p>
        </p:txBody>
      </p:sp>
      <p:sp>
        <p:nvSpPr>
          <p:cNvPr id="946" name="CustomShape 3"/>
          <p:cNvSpPr/>
          <p:nvPr/>
        </p:nvSpPr>
        <p:spPr>
          <a:xfrm>
            <a:off x="3850560" y="9428760"/>
            <a:ext cx="2944800" cy="495720"/>
          </a:xfrm>
          <a:prstGeom prst="rect">
            <a:avLst/>
          </a:prstGeom>
          <a:noFill/>
          <a:ln>
            <a:noFill/>
          </a:ln>
        </p:spPr>
        <p:style>
          <a:lnRef idx="0"/>
          <a:fillRef idx="0"/>
          <a:effectRef idx="0"/>
          <a:fontRef idx="minor"/>
        </p:style>
        <p:txBody>
          <a:bodyPr lIns="90000" rIns="90000" tIns="45000" bIns="45000" anchor="b">
            <a:noAutofit/>
          </a:bodyPr>
          <a:p>
            <a:pPr algn="r">
              <a:lnSpc>
                <a:spcPct val="100000"/>
              </a:lnSpc>
            </a:pPr>
            <a:fld id="{ABB40A61-8E5D-4BE7-ABBB-594038625BBC}" type="slidenum">
              <a:rPr b="0" lang="en-AU" sz="1200" spc="-1" strike="noStrike">
                <a:latin typeface="Times New Roman"/>
              </a:rPr>
              <a:t>&lt;number&gt;</a:t>
            </a:fld>
            <a:endParaRPr b="0" lang="en-AU" sz="1200" spc="-1" strike="noStrike">
              <a:latin typeface="Arial"/>
            </a:endParaRPr>
          </a:p>
        </p:txBody>
      </p:sp>
    </p:spTree>
  </p:cSld>
</p:notes>
</file>

<file path=ppt/notesSlides/notesSlide2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47" name="PlaceHolder 1"/>
          <p:cNvSpPr>
            <a:spLocks noGrp="1"/>
          </p:cNvSpPr>
          <p:nvPr>
            <p:ph type="sldImg"/>
          </p:nvPr>
        </p:nvSpPr>
        <p:spPr>
          <a:xfrm>
            <a:off x="90360" y="744480"/>
            <a:ext cx="6616080" cy="3722040"/>
          </a:xfrm>
          <a:prstGeom prst="rect">
            <a:avLst/>
          </a:prstGeom>
        </p:spPr>
      </p:sp>
      <p:sp>
        <p:nvSpPr>
          <p:cNvPr id="948" name="PlaceHolder 2"/>
          <p:cNvSpPr>
            <a:spLocks noGrp="1"/>
          </p:cNvSpPr>
          <p:nvPr>
            <p:ph type="body"/>
          </p:nvPr>
        </p:nvSpPr>
        <p:spPr>
          <a:xfrm>
            <a:off x="679680" y="4715280"/>
            <a:ext cx="5437440" cy="4466160"/>
          </a:xfrm>
          <a:prstGeom prst="rect">
            <a:avLst/>
          </a:prstGeom>
        </p:spPr>
        <p:txBody>
          <a:bodyPr lIns="0" rIns="0" tIns="0" bIns="0">
            <a:noAutofit/>
          </a:bodyPr>
          <a:p>
            <a:endParaRPr b="0" lang="en-AU" sz="2000" spc="-1" strike="noStrike">
              <a:latin typeface="Arial"/>
            </a:endParaRPr>
          </a:p>
        </p:txBody>
      </p:sp>
      <p:sp>
        <p:nvSpPr>
          <p:cNvPr id="949" name="CustomShape 3"/>
          <p:cNvSpPr/>
          <p:nvPr/>
        </p:nvSpPr>
        <p:spPr>
          <a:xfrm>
            <a:off x="3850560" y="9428760"/>
            <a:ext cx="2944800" cy="495720"/>
          </a:xfrm>
          <a:prstGeom prst="rect">
            <a:avLst/>
          </a:prstGeom>
          <a:noFill/>
          <a:ln>
            <a:noFill/>
          </a:ln>
        </p:spPr>
        <p:style>
          <a:lnRef idx="0"/>
          <a:fillRef idx="0"/>
          <a:effectRef idx="0"/>
          <a:fontRef idx="minor"/>
        </p:style>
        <p:txBody>
          <a:bodyPr lIns="90000" rIns="90000" tIns="45000" bIns="45000" anchor="b">
            <a:noAutofit/>
          </a:bodyPr>
          <a:p>
            <a:pPr algn="r">
              <a:lnSpc>
                <a:spcPct val="100000"/>
              </a:lnSpc>
            </a:pPr>
            <a:fld id="{476F6DA0-DA5C-4A19-BF62-A4EF18F3587C}" type="slidenum">
              <a:rPr b="0" lang="en-AU" sz="1200" spc="-1" strike="noStrike">
                <a:latin typeface="Times New Roman"/>
              </a:rPr>
              <a:t>&lt;number&gt;</a:t>
            </a:fld>
            <a:endParaRPr b="0" lang="en-AU" sz="1200" spc="-1" strike="noStrike">
              <a:latin typeface="Arial"/>
            </a:endParaRPr>
          </a:p>
        </p:txBody>
      </p:sp>
    </p:spTree>
  </p:cSld>
</p:notes>
</file>

<file path=ppt/notesSlides/notesSlide2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50" name="PlaceHolder 1"/>
          <p:cNvSpPr>
            <a:spLocks noGrp="1"/>
          </p:cNvSpPr>
          <p:nvPr>
            <p:ph type="sldImg"/>
          </p:nvPr>
        </p:nvSpPr>
        <p:spPr>
          <a:xfrm>
            <a:off x="90360" y="744480"/>
            <a:ext cx="6616080" cy="3722040"/>
          </a:xfrm>
          <a:prstGeom prst="rect">
            <a:avLst/>
          </a:prstGeom>
        </p:spPr>
      </p:sp>
      <p:sp>
        <p:nvSpPr>
          <p:cNvPr id="951" name="PlaceHolder 2"/>
          <p:cNvSpPr>
            <a:spLocks noGrp="1"/>
          </p:cNvSpPr>
          <p:nvPr>
            <p:ph type="body"/>
          </p:nvPr>
        </p:nvSpPr>
        <p:spPr>
          <a:xfrm>
            <a:off x="679680" y="4715280"/>
            <a:ext cx="5437440" cy="4466160"/>
          </a:xfrm>
          <a:prstGeom prst="rect">
            <a:avLst/>
          </a:prstGeom>
        </p:spPr>
        <p:txBody>
          <a:bodyPr lIns="0" rIns="0" tIns="0" bIns="0">
            <a:noAutofit/>
          </a:bodyPr>
          <a:p>
            <a:pPr marL="216000" indent="-215640">
              <a:lnSpc>
                <a:spcPct val="100000"/>
              </a:lnSpc>
              <a:tabLst>
                <a:tab algn="l" pos="0"/>
              </a:tabLst>
            </a:pPr>
            <a:r>
              <a:rPr b="0" lang="en-AU" sz="1800" spc="-1" strike="noStrike">
                <a:latin typeface="Arial"/>
              </a:rPr>
              <a:t>Por ejemplo de pendiendo de que tan lejos estan realizando la faena de pesca, los metier pueden descargar su pesca en differente puertos y estos cambian constantemente</a:t>
            </a:r>
            <a:endParaRPr b="0" lang="en-AU" sz="1800" spc="-1" strike="noStrike">
              <a:latin typeface="Arial"/>
            </a:endParaRPr>
          </a:p>
        </p:txBody>
      </p:sp>
      <p:sp>
        <p:nvSpPr>
          <p:cNvPr id="952" name="CustomShape 3"/>
          <p:cNvSpPr/>
          <p:nvPr/>
        </p:nvSpPr>
        <p:spPr>
          <a:xfrm>
            <a:off x="3850560" y="9428760"/>
            <a:ext cx="2944800" cy="495720"/>
          </a:xfrm>
          <a:prstGeom prst="rect">
            <a:avLst/>
          </a:prstGeom>
          <a:noFill/>
          <a:ln>
            <a:noFill/>
          </a:ln>
        </p:spPr>
        <p:style>
          <a:lnRef idx="0"/>
          <a:fillRef idx="0"/>
          <a:effectRef idx="0"/>
          <a:fontRef idx="minor"/>
        </p:style>
        <p:txBody>
          <a:bodyPr lIns="90000" rIns="90000" tIns="45000" bIns="45000" anchor="b">
            <a:noAutofit/>
          </a:bodyPr>
          <a:p>
            <a:pPr algn="r">
              <a:lnSpc>
                <a:spcPct val="100000"/>
              </a:lnSpc>
            </a:pPr>
            <a:fld id="{132ED9D8-394F-448F-976E-B11CAD05C922}" type="slidenum">
              <a:rPr b="0" lang="en-AU" sz="1200" spc="-1" strike="noStrike">
                <a:latin typeface="Times New Roman"/>
              </a:rPr>
              <a:t>&lt;number&gt;</a:t>
            </a:fld>
            <a:endParaRPr b="0" lang="en-AU" sz="1200" spc="-1" strike="noStrike">
              <a:latin typeface="Arial"/>
            </a:endParaRPr>
          </a:p>
        </p:txBody>
      </p:sp>
    </p:spTree>
  </p:cSld>
</p:notes>
</file>

<file path=ppt/notesSlides/notesSlide2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53" name="PlaceHolder 1"/>
          <p:cNvSpPr>
            <a:spLocks noGrp="1"/>
          </p:cNvSpPr>
          <p:nvPr>
            <p:ph type="sldImg"/>
          </p:nvPr>
        </p:nvSpPr>
        <p:spPr>
          <a:xfrm>
            <a:off x="90360" y="744480"/>
            <a:ext cx="6616080" cy="3722040"/>
          </a:xfrm>
          <a:prstGeom prst="rect">
            <a:avLst/>
          </a:prstGeom>
        </p:spPr>
      </p:sp>
      <p:sp>
        <p:nvSpPr>
          <p:cNvPr id="954" name="PlaceHolder 2"/>
          <p:cNvSpPr>
            <a:spLocks noGrp="1"/>
          </p:cNvSpPr>
          <p:nvPr>
            <p:ph type="body"/>
          </p:nvPr>
        </p:nvSpPr>
        <p:spPr>
          <a:xfrm>
            <a:off x="679680" y="4715280"/>
            <a:ext cx="5437440" cy="4466160"/>
          </a:xfrm>
          <a:prstGeom prst="rect">
            <a:avLst/>
          </a:prstGeom>
        </p:spPr>
        <p:txBody>
          <a:bodyPr lIns="0" rIns="0" tIns="0" bIns="0">
            <a:noAutofit/>
          </a:bodyPr>
          <a:p>
            <a:pPr marL="216000" indent="-216000">
              <a:lnSpc>
                <a:spcPct val="100000"/>
              </a:lnSpc>
              <a:spcBef>
                <a:spcPts val="448"/>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en-AU" sz="1800" spc="-1" strike="noStrike">
                <a:latin typeface="Arial"/>
              </a:rPr>
              <a:t>It is also important to represent the social and economic pressures that dictate the decisions made by operators in those systems - and the dynamics of human behaviour (because economics just doesn</a:t>
            </a:r>
            <a:r>
              <a:rPr b="0" lang="en-AU" sz="1800" spc="-1" strike="noStrike">
                <a:latin typeface="Arial"/>
              </a:rPr>
              <a:t>’t cut it)</a:t>
            </a:r>
            <a:endParaRPr b="0" lang="en-AU" sz="1800" spc="-1" strike="noStrike">
              <a:latin typeface="Arial"/>
            </a:endParaRPr>
          </a:p>
        </p:txBody>
      </p:sp>
      <p:sp>
        <p:nvSpPr>
          <p:cNvPr id="955" name="CustomShape 3"/>
          <p:cNvSpPr/>
          <p:nvPr/>
        </p:nvSpPr>
        <p:spPr>
          <a:xfrm>
            <a:off x="3850560" y="9428760"/>
            <a:ext cx="2944800" cy="495720"/>
          </a:xfrm>
          <a:prstGeom prst="rect">
            <a:avLst/>
          </a:prstGeom>
          <a:noFill/>
          <a:ln>
            <a:noFill/>
          </a:ln>
        </p:spPr>
        <p:style>
          <a:lnRef idx="0"/>
          <a:fillRef idx="0"/>
          <a:effectRef idx="0"/>
          <a:fontRef idx="minor"/>
        </p:style>
        <p:txBody>
          <a:bodyPr lIns="90000" rIns="90000" tIns="45000" bIns="45000" anchor="b">
            <a:noAutofit/>
          </a:bodyPr>
          <a:p>
            <a:pPr algn="r">
              <a:lnSpc>
                <a:spcPct val="100000"/>
              </a:lnSpc>
            </a:pPr>
            <a:fld id="{661634CF-6947-4F00-A15A-42BFAC82EF7C}" type="slidenum">
              <a:rPr b="0" lang="en-AU" sz="1200" spc="-1" strike="noStrike">
                <a:latin typeface="Times New Roman"/>
              </a:rPr>
              <a:t>&lt;number&gt;</a:t>
            </a:fld>
            <a:endParaRPr b="0" lang="en-AU" sz="1200" spc="-1" strike="noStrike">
              <a:latin typeface="Arial"/>
            </a:endParaRPr>
          </a:p>
        </p:txBody>
      </p:sp>
    </p:spTree>
  </p:cSld>
</p:notes>
</file>

<file path=ppt/notesSlides/notesSlide2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56" name="PlaceHolder 1"/>
          <p:cNvSpPr>
            <a:spLocks noGrp="1"/>
          </p:cNvSpPr>
          <p:nvPr>
            <p:ph type="sldImg"/>
          </p:nvPr>
        </p:nvSpPr>
        <p:spPr>
          <a:xfrm>
            <a:off x="90360" y="744480"/>
            <a:ext cx="6616080" cy="3722040"/>
          </a:xfrm>
          <a:prstGeom prst="rect">
            <a:avLst/>
          </a:prstGeom>
        </p:spPr>
      </p:sp>
      <p:sp>
        <p:nvSpPr>
          <p:cNvPr id="957" name="PlaceHolder 2"/>
          <p:cNvSpPr>
            <a:spLocks noGrp="1"/>
          </p:cNvSpPr>
          <p:nvPr>
            <p:ph type="body"/>
          </p:nvPr>
        </p:nvSpPr>
        <p:spPr>
          <a:xfrm>
            <a:off x="679680" y="4715280"/>
            <a:ext cx="5437440" cy="4466160"/>
          </a:xfrm>
          <a:prstGeom prst="rect">
            <a:avLst/>
          </a:prstGeom>
        </p:spPr>
        <p:txBody>
          <a:bodyPr lIns="0" rIns="0" tIns="0" bIns="0">
            <a:noAutofit/>
          </a:bodyPr>
          <a:p>
            <a:pPr marL="216000" indent="-216000">
              <a:lnSpc>
                <a:spcPct val="100000"/>
              </a:lnSpc>
              <a:spcBef>
                <a:spcPts val="448"/>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en-AU" sz="1800" spc="-1" strike="noStrike">
                <a:latin typeface="Arial"/>
              </a:rPr>
              <a:t>Lastly we close the representation of the </a:t>
            </a:r>
            <a:r>
              <a:rPr b="0" lang="en-AU" sz="1800" spc="-1" strike="noStrike">
                <a:highlight>
                  <a:srgbClr val="ffff00"/>
                </a:highlight>
                <a:latin typeface="Arial"/>
              </a:rPr>
              <a:t>adaptive management cycle by including the </a:t>
            </a:r>
            <a:r>
              <a:rPr b="0" lang="en-AU" sz="1800" spc="-1" strike="noStrike">
                <a:solidFill>
                  <a:srgbClr val="c9211e"/>
                </a:solidFill>
                <a:highlight>
                  <a:srgbClr val="ffff00"/>
                </a:highlight>
                <a:latin typeface="Arial"/>
              </a:rPr>
              <a:t>management methods and decision making process.</a:t>
            </a:r>
            <a:endParaRPr b="0" lang="en-AU" sz="1800" spc="-1" strike="noStrike">
              <a:latin typeface="Arial"/>
            </a:endParaRPr>
          </a:p>
          <a:p>
            <a:pPr marL="216000" indent="-216000">
              <a:lnSpc>
                <a:spcPct val="100000"/>
              </a:lnSpc>
              <a:spcBef>
                <a:spcPts val="448"/>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en-AU" sz="1800" spc="-1" strike="noStrike">
              <a:latin typeface="Arial"/>
            </a:endParaRPr>
          </a:p>
          <a:p>
            <a:pPr marL="216000" indent="-216000">
              <a:lnSpc>
                <a:spcPct val="100000"/>
              </a:lnSpc>
              <a:spcBef>
                <a:spcPts val="448"/>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en-AU" sz="1800" spc="-1" strike="noStrike">
              <a:latin typeface="Arial"/>
            </a:endParaRPr>
          </a:p>
          <a:p>
            <a:pPr marL="216000" indent="-216000">
              <a:lnSpc>
                <a:spcPct val="100000"/>
              </a:lnSpc>
              <a:spcBef>
                <a:spcPts val="448"/>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en-AU" sz="1800" spc="-1" strike="noStrike">
                <a:solidFill>
                  <a:srgbClr val="c9211e"/>
                </a:solidFill>
                <a:highlight>
                  <a:srgbClr val="ffff00"/>
                </a:highlight>
                <a:latin typeface="Arial"/>
              </a:rPr>
              <a:t>This does cover a lot – but that</a:t>
            </a:r>
            <a:r>
              <a:rPr b="0" lang="en-AU" sz="1800" spc="-1" strike="noStrike">
                <a:solidFill>
                  <a:srgbClr val="c9211e"/>
                </a:solidFill>
                <a:highlight>
                  <a:srgbClr val="ffff00"/>
                </a:highlight>
                <a:latin typeface="Arial"/>
              </a:rPr>
              <a:t>’s because important processes for marine ecosystems cover 14 orders of magnitude in space and time from microbial scales to ocean basins. More importantly even management deals directly with scales from 10s metres to 1000s kms.</a:t>
            </a:r>
            <a:endParaRPr b="0" lang="en-AU" sz="1800" spc="-1" strike="noStrike">
              <a:latin typeface="Arial"/>
            </a:endParaRPr>
          </a:p>
        </p:txBody>
      </p:sp>
      <p:sp>
        <p:nvSpPr>
          <p:cNvPr id="958" name="CustomShape 3"/>
          <p:cNvSpPr/>
          <p:nvPr/>
        </p:nvSpPr>
        <p:spPr>
          <a:xfrm>
            <a:off x="3850560" y="9428760"/>
            <a:ext cx="2944800" cy="495720"/>
          </a:xfrm>
          <a:prstGeom prst="rect">
            <a:avLst/>
          </a:prstGeom>
          <a:noFill/>
          <a:ln>
            <a:noFill/>
          </a:ln>
        </p:spPr>
        <p:style>
          <a:lnRef idx="0"/>
          <a:fillRef idx="0"/>
          <a:effectRef idx="0"/>
          <a:fontRef idx="minor"/>
        </p:style>
        <p:txBody>
          <a:bodyPr lIns="90000" rIns="90000" tIns="45000" bIns="45000" anchor="b">
            <a:noAutofit/>
          </a:bodyPr>
          <a:p>
            <a:pPr algn="r">
              <a:lnSpc>
                <a:spcPct val="100000"/>
              </a:lnSpc>
            </a:pPr>
            <a:fld id="{8BE9193F-407F-4B06-9859-8A486216DF21}" type="slidenum">
              <a:rPr b="0" lang="en-AU" sz="1200" spc="-1" strike="noStrike">
                <a:latin typeface="Times New Roman"/>
              </a:rPr>
              <a:t>&lt;number&gt;</a:t>
            </a:fld>
            <a:endParaRPr b="0" lang="en-AU" sz="1200" spc="-1" strike="noStrike">
              <a:latin typeface="Arial"/>
            </a:endParaRPr>
          </a:p>
        </p:txBody>
      </p:sp>
    </p:spTree>
  </p:cSld>
</p:notes>
</file>

<file path=ppt/notesSlides/notesSlide2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59" name="PlaceHolder 1"/>
          <p:cNvSpPr>
            <a:spLocks noGrp="1"/>
          </p:cNvSpPr>
          <p:nvPr>
            <p:ph type="sldImg"/>
          </p:nvPr>
        </p:nvSpPr>
        <p:spPr>
          <a:xfrm>
            <a:off x="90360" y="744480"/>
            <a:ext cx="6616080" cy="3722040"/>
          </a:xfrm>
          <a:prstGeom prst="rect">
            <a:avLst/>
          </a:prstGeom>
        </p:spPr>
      </p:sp>
      <p:sp>
        <p:nvSpPr>
          <p:cNvPr id="960" name="PlaceHolder 2"/>
          <p:cNvSpPr>
            <a:spLocks noGrp="1"/>
          </p:cNvSpPr>
          <p:nvPr>
            <p:ph type="body"/>
          </p:nvPr>
        </p:nvSpPr>
        <p:spPr>
          <a:xfrm>
            <a:off x="679680" y="4715280"/>
            <a:ext cx="5437440" cy="4466160"/>
          </a:xfrm>
          <a:prstGeom prst="rect">
            <a:avLst/>
          </a:prstGeom>
        </p:spPr>
        <p:txBody>
          <a:bodyPr lIns="0" rIns="0" tIns="0" bIns="0">
            <a:noAutofit/>
          </a:bodyPr>
          <a:p>
            <a:pPr marL="216000" indent="-215640">
              <a:lnSpc>
                <a:spcPct val="100000"/>
              </a:lnSpc>
              <a:tabLst>
                <a:tab algn="l" pos="0"/>
              </a:tabLst>
            </a:pPr>
            <a:r>
              <a:rPr b="0" lang="en-AU" sz="1800" spc="-1" strike="noStrike">
                <a:latin typeface="Arial"/>
              </a:rPr>
              <a:t>2 different attlantis model</a:t>
            </a:r>
            <a:endParaRPr b="0" lang="en-AU" sz="1800" spc="-1" strike="noStrike">
              <a:latin typeface="Arial"/>
            </a:endParaRPr>
          </a:p>
        </p:txBody>
      </p:sp>
      <p:sp>
        <p:nvSpPr>
          <p:cNvPr id="961" name="CustomShape 3"/>
          <p:cNvSpPr/>
          <p:nvPr/>
        </p:nvSpPr>
        <p:spPr>
          <a:xfrm>
            <a:off x="3850560" y="9428760"/>
            <a:ext cx="2944800" cy="495720"/>
          </a:xfrm>
          <a:prstGeom prst="rect">
            <a:avLst/>
          </a:prstGeom>
          <a:noFill/>
          <a:ln>
            <a:noFill/>
          </a:ln>
        </p:spPr>
        <p:style>
          <a:lnRef idx="0"/>
          <a:fillRef idx="0"/>
          <a:effectRef idx="0"/>
          <a:fontRef idx="minor"/>
        </p:style>
        <p:txBody>
          <a:bodyPr lIns="90000" rIns="90000" tIns="45000" bIns="45000" anchor="b">
            <a:noAutofit/>
          </a:bodyPr>
          <a:p>
            <a:pPr algn="r">
              <a:lnSpc>
                <a:spcPct val="100000"/>
              </a:lnSpc>
            </a:pPr>
            <a:fld id="{E04C507C-90C7-4503-9526-7972BE0CB97B}" type="slidenum">
              <a:rPr b="0" lang="en-AU" sz="1200" spc="-1" strike="noStrike">
                <a:latin typeface="Times New Roman"/>
              </a:rPr>
              <a:t>&lt;number&gt;</a:t>
            </a:fld>
            <a:endParaRPr b="0" lang="en-AU" sz="1200" spc="-1" strike="noStrike">
              <a:latin typeface="Arial"/>
            </a:endParaRPr>
          </a:p>
        </p:txBody>
      </p:sp>
    </p:spTree>
  </p:cSld>
</p:notes>
</file>

<file path=ppt/notesSlides/notesSlide2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62" name="PlaceHolder 1"/>
          <p:cNvSpPr>
            <a:spLocks noGrp="1"/>
          </p:cNvSpPr>
          <p:nvPr>
            <p:ph type="sldImg"/>
          </p:nvPr>
        </p:nvSpPr>
        <p:spPr>
          <a:xfrm>
            <a:off x="90360" y="744480"/>
            <a:ext cx="6616080" cy="3722040"/>
          </a:xfrm>
          <a:prstGeom prst="rect">
            <a:avLst/>
          </a:prstGeom>
        </p:spPr>
      </p:sp>
      <p:sp>
        <p:nvSpPr>
          <p:cNvPr id="963" name="PlaceHolder 2"/>
          <p:cNvSpPr>
            <a:spLocks noGrp="1"/>
          </p:cNvSpPr>
          <p:nvPr>
            <p:ph type="body"/>
          </p:nvPr>
        </p:nvSpPr>
        <p:spPr>
          <a:xfrm>
            <a:off x="679680" y="4715280"/>
            <a:ext cx="5437440" cy="4466160"/>
          </a:xfrm>
          <a:prstGeom prst="rect">
            <a:avLst/>
          </a:prstGeom>
        </p:spPr>
        <p:txBody>
          <a:bodyPr lIns="0" rIns="0" tIns="0" bIns="0">
            <a:noAutofit/>
          </a:bodyPr>
          <a:p>
            <a:endParaRPr b="0" lang="en-AU" sz="2000" spc="-1" strike="noStrike">
              <a:latin typeface="Arial"/>
            </a:endParaRPr>
          </a:p>
        </p:txBody>
      </p:sp>
      <p:sp>
        <p:nvSpPr>
          <p:cNvPr id="964" name="CustomShape 3"/>
          <p:cNvSpPr/>
          <p:nvPr/>
        </p:nvSpPr>
        <p:spPr>
          <a:xfrm>
            <a:off x="3850560" y="9428760"/>
            <a:ext cx="2944800" cy="495720"/>
          </a:xfrm>
          <a:prstGeom prst="rect">
            <a:avLst/>
          </a:prstGeom>
          <a:noFill/>
          <a:ln>
            <a:noFill/>
          </a:ln>
        </p:spPr>
        <p:style>
          <a:lnRef idx="0"/>
          <a:fillRef idx="0"/>
          <a:effectRef idx="0"/>
          <a:fontRef idx="minor"/>
        </p:style>
        <p:txBody>
          <a:bodyPr lIns="90000" rIns="90000" tIns="45000" bIns="45000" anchor="b">
            <a:noAutofit/>
          </a:bodyPr>
          <a:p>
            <a:pPr algn="r">
              <a:lnSpc>
                <a:spcPct val="100000"/>
              </a:lnSpc>
            </a:pPr>
            <a:fld id="{4053CBFC-6F13-4329-A8F2-E1489985B991}" type="slidenum">
              <a:rPr b="0" lang="en-AU" sz="1200" spc="-1" strike="noStrike">
                <a:latin typeface="Times New Roman"/>
              </a:rPr>
              <a:t>&lt;number&gt;</a:t>
            </a:fld>
            <a:endParaRPr b="0" lang="en-AU" sz="1200" spc="-1" strike="noStrike">
              <a:latin typeface="Arial"/>
            </a:endParaRPr>
          </a:p>
        </p:txBody>
      </p:sp>
    </p:spTree>
  </p:cSld>
</p:notes>
</file>

<file path=ppt/notesSlides/notesSlide2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65" name="PlaceHolder 1"/>
          <p:cNvSpPr>
            <a:spLocks noGrp="1"/>
          </p:cNvSpPr>
          <p:nvPr>
            <p:ph type="sldImg"/>
          </p:nvPr>
        </p:nvSpPr>
        <p:spPr>
          <a:xfrm>
            <a:off x="90360" y="744480"/>
            <a:ext cx="6616080" cy="3722040"/>
          </a:xfrm>
          <a:prstGeom prst="rect">
            <a:avLst/>
          </a:prstGeom>
        </p:spPr>
      </p:sp>
      <p:sp>
        <p:nvSpPr>
          <p:cNvPr id="966" name="PlaceHolder 2"/>
          <p:cNvSpPr>
            <a:spLocks noGrp="1"/>
          </p:cNvSpPr>
          <p:nvPr>
            <p:ph type="body"/>
          </p:nvPr>
        </p:nvSpPr>
        <p:spPr>
          <a:xfrm>
            <a:off x="679680" y="4715280"/>
            <a:ext cx="5437440" cy="4466160"/>
          </a:xfrm>
          <a:prstGeom prst="rect">
            <a:avLst/>
          </a:prstGeom>
        </p:spPr>
        <p:txBody>
          <a:bodyPr lIns="0" rIns="0" tIns="0" bIns="0">
            <a:noAutofit/>
          </a:bodyPr>
          <a:p>
            <a:pPr marL="216000" indent="-215640">
              <a:lnSpc>
                <a:spcPct val="100000"/>
              </a:lnSpc>
              <a:tabLst>
                <a:tab algn="l" pos="0"/>
              </a:tabLst>
            </a:pPr>
            <a:r>
              <a:rPr b="0" lang="en-AU" sz="1800" spc="-1" strike="noStrike">
                <a:latin typeface="Arial"/>
              </a:rPr>
              <a:t>Ajuste a dat aobservada y para mostrarles el tipo de resultados que se pueden obtener</a:t>
            </a:r>
            <a:endParaRPr b="0" lang="en-AU" sz="1800" spc="-1" strike="noStrike">
              <a:latin typeface="Arial"/>
            </a:endParaRPr>
          </a:p>
          <a:p>
            <a:pPr marL="216000" indent="-215640">
              <a:lnSpc>
                <a:spcPct val="100000"/>
              </a:lnSpc>
              <a:tabLst>
                <a:tab algn="l" pos="0"/>
              </a:tabLst>
            </a:pPr>
            <a:r>
              <a:rPr b="0" lang="en-AU" sz="1800" spc="-1" strike="noStrike">
                <a:latin typeface="Arial"/>
              </a:rPr>
              <a:t>Y veremos los escenarios mas especificos</a:t>
            </a:r>
            <a:endParaRPr b="0" lang="en-AU" sz="1800" spc="-1" strike="noStrike">
              <a:latin typeface="Arial"/>
            </a:endParaRPr>
          </a:p>
        </p:txBody>
      </p:sp>
      <p:sp>
        <p:nvSpPr>
          <p:cNvPr id="967" name="CustomShape 3"/>
          <p:cNvSpPr/>
          <p:nvPr/>
        </p:nvSpPr>
        <p:spPr>
          <a:xfrm>
            <a:off x="3850560" y="9428760"/>
            <a:ext cx="2944800" cy="495720"/>
          </a:xfrm>
          <a:prstGeom prst="rect">
            <a:avLst/>
          </a:prstGeom>
          <a:noFill/>
          <a:ln>
            <a:noFill/>
          </a:ln>
        </p:spPr>
        <p:style>
          <a:lnRef idx="0"/>
          <a:fillRef idx="0"/>
          <a:effectRef idx="0"/>
          <a:fontRef idx="minor"/>
        </p:style>
        <p:txBody>
          <a:bodyPr lIns="90000" rIns="90000" tIns="45000" bIns="45000" anchor="b">
            <a:noAutofit/>
          </a:bodyPr>
          <a:p>
            <a:pPr algn="r">
              <a:lnSpc>
                <a:spcPct val="100000"/>
              </a:lnSpc>
            </a:pPr>
            <a:fld id="{761CD0AB-F652-43EB-8E81-B31872A0B762}" type="slidenum">
              <a:rPr b="0" lang="en-AU" sz="1200" spc="-1" strike="noStrike">
                <a:latin typeface="Times New Roman"/>
              </a:rPr>
              <a:t>&lt;number&gt;</a:t>
            </a:fld>
            <a:endParaRPr b="0" lang="en-AU" sz="1200" spc="-1" strike="noStrike">
              <a:latin typeface="Arial"/>
            </a:endParaRPr>
          </a:p>
        </p:txBody>
      </p:sp>
    </p:spTree>
  </p:cSld>
</p:notes>
</file>

<file path=ppt/notesSlides/notesSlide2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68" name="PlaceHolder 1"/>
          <p:cNvSpPr>
            <a:spLocks noGrp="1"/>
          </p:cNvSpPr>
          <p:nvPr>
            <p:ph type="sldImg"/>
          </p:nvPr>
        </p:nvSpPr>
        <p:spPr>
          <a:xfrm>
            <a:off x="90360" y="744480"/>
            <a:ext cx="6616080" cy="3722040"/>
          </a:xfrm>
          <a:prstGeom prst="rect">
            <a:avLst/>
          </a:prstGeom>
        </p:spPr>
      </p:sp>
      <p:sp>
        <p:nvSpPr>
          <p:cNvPr id="969" name="PlaceHolder 2"/>
          <p:cNvSpPr>
            <a:spLocks noGrp="1"/>
          </p:cNvSpPr>
          <p:nvPr>
            <p:ph type="body"/>
          </p:nvPr>
        </p:nvSpPr>
        <p:spPr>
          <a:xfrm>
            <a:off x="679680" y="4715280"/>
            <a:ext cx="5437440" cy="4466160"/>
          </a:xfrm>
          <a:prstGeom prst="rect">
            <a:avLst/>
          </a:prstGeom>
        </p:spPr>
        <p:txBody>
          <a:bodyPr lIns="0" rIns="0" tIns="0" bIns="0">
            <a:noAutofit/>
          </a:bodyPr>
          <a:p>
            <a:pPr marL="216000" indent="-215640">
              <a:lnSpc>
                <a:spcPct val="100000"/>
              </a:lnSpc>
              <a:tabLst>
                <a:tab algn="l" pos="0"/>
              </a:tabLst>
            </a:pPr>
            <a:r>
              <a:rPr b="0" lang="en-AU" sz="1800" spc="-1" strike="noStrike">
                <a:latin typeface="Arial"/>
              </a:rPr>
              <a:t>Projecciones usando Atlantis y modelos qualitativos</a:t>
            </a:r>
            <a:endParaRPr b="0" lang="en-AU" sz="1800" spc="-1" strike="noStrike">
              <a:latin typeface="Arial"/>
            </a:endParaRPr>
          </a:p>
          <a:p>
            <a:pPr marL="216000" indent="-215640">
              <a:lnSpc>
                <a:spcPct val="100000"/>
              </a:lnSpc>
              <a:tabLst>
                <a:tab algn="l" pos="0"/>
              </a:tabLst>
            </a:pPr>
            <a:endParaRPr b="0" lang="en-AU" sz="1800" spc="-1" strike="noStrike">
              <a:latin typeface="Arial"/>
            </a:endParaRPr>
          </a:p>
          <a:p>
            <a:pPr marL="216000" indent="-215640">
              <a:lnSpc>
                <a:spcPct val="100000"/>
              </a:lnSpc>
              <a:tabLst>
                <a:tab algn="l" pos="0"/>
              </a:tabLst>
            </a:pPr>
            <a:r>
              <a:rPr b="0" lang="en-AU" sz="1800" spc="-1" strike="noStrike">
                <a:latin typeface="Arial"/>
              </a:rPr>
              <a:t>- La industria no va bien</a:t>
            </a:r>
            <a:endParaRPr b="0" lang="en-AU" sz="1800" spc="-1" strike="noStrike">
              <a:latin typeface="Arial"/>
            </a:endParaRPr>
          </a:p>
          <a:p>
            <a:pPr marL="216000" indent="-215640">
              <a:lnSpc>
                <a:spcPct val="100000"/>
              </a:lnSpc>
              <a:tabLst>
                <a:tab algn="l" pos="0"/>
              </a:tabLst>
            </a:pPr>
            <a:r>
              <a:rPr b="0" lang="en-AU" sz="1800" spc="-1" strike="noStrike">
                <a:latin typeface="Arial"/>
              </a:rPr>
              <a:t>- eficiencia de manejo no tan buena como se pensaba</a:t>
            </a:r>
            <a:endParaRPr b="0" lang="en-AU" sz="1800" spc="-1" strike="noStrike">
              <a:latin typeface="Arial"/>
            </a:endParaRPr>
          </a:p>
          <a:p>
            <a:pPr marL="216000" indent="-215640">
              <a:lnSpc>
                <a:spcPct val="100000"/>
              </a:lnSpc>
              <a:tabLst>
                <a:tab algn="l" pos="0"/>
              </a:tabLst>
            </a:pPr>
            <a:endParaRPr b="0" lang="en-AU" sz="1800" spc="-1" strike="noStrike">
              <a:latin typeface="Arial"/>
            </a:endParaRPr>
          </a:p>
        </p:txBody>
      </p:sp>
      <p:sp>
        <p:nvSpPr>
          <p:cNvPr id="970" name="CustomShape 3"/>
          <p:cNvSpPr/>
          <p:nvPr/>
        </p:nvSpPr>
        <p:spPr>
          <a:xfrm>
            <a:off x="3850560" y="9428760"/>
            <a:ext cx="2944800" cy="495720"/>
          </a:xfrm>
          <a:prstGeom prst="rect">
            <a:avLst/>
          </a:prstGeom>
          <a:noFill/>
          <a:ln>
            <a:noFill/>
          </a:ln>
        </p:spPr>
        <p:style>
          <a:lnRef idx="0"/>
          <a:fillRef idx="0"/>
          <a:effectRef idx="0"/>
          <a:fontRef idx="minor"/>
        </p:style>
        <p:txBody>
          <a:bodyPr lIns="90000" rIns="90000" tIns="45000" bIns="45000" anchor="b">
            <a:noAutofit/>
          </a:bodyPr>
          <a:p>
            <a:pPr algn="r">
              <a:lnSpc>
                <a:spcPct val="100000"/>
              </a:lnSpc>
            </a:pPr>
            <a:fld id="{3E5E1654-446F-4856-9D13-5F3BDE55F459}" type="slidenum">
              <a:rPr b="0" lang="en-AU" sz="1200" spc="-1" strike="noStrike">
                <a:latin typeface="Times New Roman"/>
              </a:rPr>
              <a:t>&lt;number&gt;</a:t>
            </a:fld>
            <a:endParaRPr b="0" lang="en-AU" sz="1200" spc="-1" strike="noStrike">
              <a:latin typeface="Arial"/>
            </a:endParaRPr>
          </a:p>
        </p:txBody>
      </p:sp>
    </p:spTree>
  </p:cSld>
</p:notes>
</file>

<file path=ppt/notesSlides/notesSlide2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71" name="PlaceHolder 1"/>
          <p:cNvSpPr>
            <a:spLocks noGrp="1"/>
          </p:cNvSpPr>
          <p:nvPr>
            <p:ph type="sldImg"/>
          </p:nvPr>
        </p:nvSpPr>
        <p:spPr>
          <a:xfrm>
            <a:off x="90360" y="744480"/>
            <a:ext cx="6616080" cy="3722040"/>
          </a:xfrm>
          <a:prstGeom prst="rect">
            <a:avLst/>
          </a:prstGeom>
        </p:spPr>
      </p:sp>
      <p:sp>
        <p:nvSpPr>
          <p:cNvPr id="972" name="PlaceHolder 2"/>
          <p:cNvSpPr>
            <a:spLocks noGrp="1"/>
          </p:cNvSpPr>
          <p:nvPr>
            <p:ph type="body"/>
          </p:nvPr>
        </p:nvSpPr>
        <p:spPr>
          <a:xfrm>
            <a:off x="679680" y="4715280"/>
            <a:ext cx="5437440" cy="4466160"/>
          </a:xfrm>
          <a:prstGeom prst="rect">
            <a:avLst/>
          </a:prstGeom>
        </p:spPr>
        <p:txBody>
          <a:bodyPr lIns="0" rIns="0" tIns="0" bIns="0">
            <a:noAutofit/>
          </a:bodyPr>
          <a:p>
            <a:pPr marL="216000" indent="-215640">
              <a:lnSpc>
                <a:spcPct val="100000"/>
              </a:lnSpc>
              <a:tabLst>
                <a:tab algn="l" pos="0"/>
              </a:tabLst>
            </a:pPr>
            <a:r>
              <a:rPr b="0" lang="en-AU" sz="1800" spc="-1" strike="noStrike">
                <a:latin typeface="Arial"/>
              </a:rPr>
              <a:t>Not so good on the ecology and industry</a:t>
            </a:r>
            <a:endParaRPr b="0" lang="en-AU" sz="1800" spc="-1" strike="noStrike">
              <a:latin typeface="Arial"/>
            </a:endParaRPr>
          </a:p>
          <a:p>
            <a:pPr marL="216000" indent="-215640">
              <a:lnSpc>
                <a:spcPct val="100000"/>
              </a:lnSpc>
              <a:tabLst>
                <a:tab algn="l" pos="0"/>
              </a:tabLst>
            </a:pPr>
            <a:endParaRPr b="0" lang="en-AU" sz="1800" spc="-1" strike="noStrike">
              <a:latin typeface="Arial"/>
            </a:endParaRPr>
          </a:p>
          <a:p>
            <a:pPr marL="216000" indent="-215640">
              <a:lnSpc>
                <a:spcPct val="100000"/>
              </a:lnSpc>
              <a:tabLst>
                <a:tab algn="l" pos="0"/>
              </a:tabLst>
            </a:pPr>
            <a:r>
              <a:rPr b="0" lang="en-AU" sz="1800" spc="-1" strike="noStrike">
                <a:latin typeface="Arial"/>
              </a:rPr>
              <a:t>Baste poco seguro </a:t>
            </a:r>
            <a:endParaRPr b="0" lang="en-AU" sz="1800" spc="-1" strike="noStrike">
              <a:latin typeface="Arial"/>
            </a:endParaRPr>
          </a:p>
          <a:p>
            <a:pPr marL="216000" indent="-215640">
              <a:lnSpc>
                <a:spcPct val="100000"/>
              </a:lnSpc>
              <a:tabLst>
                <a:tab algn="l" pos="0"/>
              </a:tabLst>
            </a:pPr>
            <a:endParaRPr b="0" lang="en-AU" sz="1800" spc="-1" strike="noStrike">
              <a:latin typeface="Arial"/>
            </a:endParaRPr>
          </a:p>
          <a:p>
            <a:pPr marL="216000" indent="-215640">
              <a:lnSpc>
                <a:spcPct val="100000"/>
              </a:lnSpc>
              <a:tabLst>
                <a:tab algn="l" pos="0"/>
              </a:tabLst>
            </a:pPr>
            <a:r>
              <a:rPr b="0" lang="en-AU" sz="1800" spc="-1" strike="noStrike">
                <a:latin typeface="Arial"/>
              </a:rPr>
              <a:t>Altamente efectivo en terminos de eficienca del manejo</a:t>
            </a:r>
            <a:endParaRPr b="0" lang="en-AU" sz="1800" spc="-1" strike="noStrike">
              <a:latin typeface="Arial"/>
            </a:endParaRPr>
          </a:p>
        </p:txBody>
      </p:sp>
      <p:sp>
        <p:nvSpPr>
          <p:cNvPr id="973" name="CustomShape 3"/>
          <p:cNvSpPr/>
          <p:nvPr/>
        </p:nvSpPr>
        <p:spPr>
          <a:xfrm>
            <a:off x="3850560" y="9428760"/>
            <a:ext cx="2944800" cy="495720"/>
          </a:xfrm>
          <a:prstGeom prst="rect">
            <a:avLst/>
          </a:prstGeom>
          <a:noFill/>
          <a:ln>
            <a:noFill/>
          </a:ln>
        </p:spPr>
        <p:style>
          <a:lnRef idx="0"/>
          <a:fillRef idx="0"/>
          <a:effectRef idx="0"/>
          <a:fontRef idx="minor"/>
        </p:style>
        <p:txBody>
          <a:bodyPr lIns="90000" rIns="90000" tIns="45000" bIns="45000" anchor="b">
            <a:noAutofit/>
          </a:bodyPr>
          <a:p>
            <a:pPr algn="r">
              <a:lnSpc>
                <a:spcPct val="100000"/>
              </a:lnSpc>
            </a:pPr>
            <a:fld id="{2EF76455-2A78-48AC-A4E2-DAE96EF37D93}" type="slidenum">
              <a:rPr b="0" lang="en-AU" sz="1200" spc="-1" strike="noStrike">
                <a:latin typeface="Times New Roman"/>
              </a:rPr>
              <a:t>&lt;number&gt;</a:t>
            </a:fld>
            <a:endParaRPr b="0" lang="en-AU" sz="1200" spc="-1" strike="noStrike">
              <a:latin typeface="Arial"/>
            </a:endParaRPr>
          </a:p>
        </p:txBody>
      </p:sp>
    </p:spTree>
  </p:cSld>
</p:notes>
</file>

<file path=ppt/notesSlides/notesSlide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93" name="PlaceHolder 1"/>
          <p:cNvSpPr>
            <a:spLocks noGrp="1"/>
          </p:cNvSpPr>
          <p:nvPr>
            <p:ph type="sldImg"/>
          </p:nvPr>
        </p:nvSpPr>
        <p:spPr>
          <a:xfrm>
            <a:off x="90360" y="744480"/>
            <a:ext cx="6616080" cy="3722040"/>
          </a:xfrm>
          <a:prstGeom prst="rect">
            <a:avLst/>
          </a:prstGeom>
        </p:spPr>
      </p:sp>
      <p:sp>
        <p:nvSpPr>
          <p:cNvPr id="894" name="PlaceHolder 2"/>
          <p:cNvSpPr>
            <a:spLocks noGrp="1"/>
          </p:cNvSpPr>
          <p:nvPr>
            <p:ph type="body"/>
          </p:nvPr>
        </p:nvSpPr>
        <p:spPr>
          <a:xfrm>
            <a:off x="679680" y="4715280"/>
            <a:ext cx="5437440" cy="4466160"/>
          </a:xfrm>
          <a:prstGeom prst="rect">
            <a:avLst/>
          </a:prstGeom>
        </p:spPr>
        <p:txBody>
          <a:bodyPr lIns="0" rIns="0" tIns="0" bIns="0">
            <a:noAutofit/>
          </a:bodyPr>
          <a:p>
            <a:endParaRPr b="0" lang="en-AU" sz="2000" spc="-1" strike="noStrike">
              <a:latin typeface="Arial"/>
            </a:endParaRPr>
          </a:p>
        </p:txBody>
      </p:sp>
      <p:sp>
        <p:nvSpPr>
          <p:cNvPr id="895" name="CustomShape 3"/>
          <p:cNvSpPr/>
          <p:nvPr/>
        </p:nvSpPr>
        <p:spPr>
          <a:xfrm>
            <a:off x="3850560" y="9428760"/>
            <a:ext cx="2944800" cy="495720"/>
          </a:xfrm>
          <a:prstGeom prst="rect">
            <a:avLst/>
          </a:prstGeom>
          <a:noFill/>
          <a:ln>
            <a:noFill/>
          </a:ln>
        </p:spPr>
        <p:style>
          <a:lnRef idx="0"/>
          <a:fillRef idx="0"/>
          <a:effectRef idx="0"/>
          <a:fontRef idx="minor"/>
        </p:style>
        <p:txBody>
          <a:bodyPr lIns="90000" rIns="90000" tIns="45000" bIns="45000" anchor="b">
            <a:noAutofit/>
          </a:bodyPr>
          <a:p>
            <a:pPr algn="r">
              <a:lnSpc>
                <a:spcPct val="100000"/>
              </a:lnSpc>
            </a:pPr>
            <a:fld id="{62D6ADE6-AD82-4BAB-AA87-40904569BEC7}" type="slidenum">
              <a:rPr b="0" lang="en-AU" sz="1200" spc="-1" strike="noStrike">
                <a:latin typeface="Times New Roman"/>
              </a:rPr>
              <a:t>&lt;number&gt;</a:t>
            </a:fld>
            <a:endParaRPr b="0" lang="en-AU" sz="1200" spc="-1" strike="noStrike">
              <a:latin typeface="Arial"/>
            </a:endParaRPr>
          </a:p>
        </p:txBody>
      </p:sp>
    </p:spTree>
  </p:cSld>
</p:notes>
</file>

<file path=ppt/notesSlides/notesSlide3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74" name="PlaceHolder 1"/>
          <p:cNvSpPr>
            <a:spLocks noGrp="1"/>
          </p:cNvSpPr>
          <p:nvPr>
            <p:ph type="sldImg"/>
          </p:nvPr>
        </p:nvSpPr>
        <p:spPr>
          <a:xfrm>
            <a:off x="90360" y="744480"/>
            <a:ext cx="6616080" cy="3722040"/>
          </a:xfrm>
          <a:prstGeom prst="rect">
            <a:avLst/>
          </a:prstGeom>
        </p:spPr>
      </p:sp>
      <p:sp>
        <p:nvSpPr>
          <p:cNvPr id="975" name="PlaceHolder 2"/>
          <p:cNvSpPr>
            <a:spLocks noGrp="1"/>
          </p:cNvSpPr>
          <p:nvPr>
            <p:ph type="body"/>
          </p:nvPr>
        </p:nvSpPr>
        <p:spPr>
          <a:xfrm>
            <a:off x="679680" y="4715280"/>
            <a:ext cx="5437440" cy="4466160"/>
          </a:xfrm>
          <a:prstGeom prst="rect">
            <a:avLst/>
          </a:prstGeom>
        </p:spPr>
        <p:txBody>
          <a:bodyPr lIns="0" rIns="0" tIns="0" bIns="0">
            <a:noAutofit/>
          </a:bodyPr>
          <a:p>
            <a:pPr marL="216000" indent="-216000">
              <a:lnSpc>
                <a:spcPct val="100000"/>
              </a:lnSpc>
            </a:pPr>
            <a:r>
              <a:rPr b="0" lang="en-AU" sz="2000" spc="-1" strike="noStrike">
                <a:latin typeface="Arial"/>
              </a:rPr>
              <a:t>El escenario de concervacion</a:t>
            </a:r>
            <a:endParaRPr b="0" lang="en-AU" sz="2000" spc="-1" strike="noStrike">
              <a:latin typeface="Arial"/>
            </a:endParaRPr>
          </a:p>
          <a:p>
            <a:pPr marL="216000" indent="-216000">
              <a:lnSpc>
                <a:spcPct val="100000"/>
              </a:lnSpc>
            </a:pPr>
            <a:r>
              <a:rPr b="0" lang="en-AU" sz="2000" spc="-1" strike="noStrike">
                <a:latin typeface="Arial"/>
              </a:rPr>
              <a:t>- en la parte ecologica esta muy bien</a:t>
            </a:r>
            <a:endParaRPr b="0" lang="en-AU" sz="2000" spc="-1" strike="noStrike">
              <a:latin typeface="Arial"/>
            </a:endParaRPr>
          </a:p>
          <a:p>
            <a:pPr marL="216000" indent="-216000">
              <a:lnSpc>
                <a:spcPct val="100000"/>
              </a:lnSpc>
            </a:pPr>
            <a:r>
              <a:rPr b="0" lang="en-AU" sz="2000" spc="-1" strike="noStrike">
                <a:latin typeface="Arial"/>
              </a:rPr>
              <a:t>- en la parte de socio-economica se ve affectada.</a:t>
            </a:r>
            <a:endParaRPr b="0" lang="en-AU" sz="2000" spc="-1" strike="noStrike">
              <a:latin typeface="Arial"/>
            </a:endParaRPr>
          </a:p>
          <a:p>
            <a:pPr marL="216000" indent="-216000">
              <a:lnSpc>
                <a:spcPct val="100000"/>
              </a:lnSpc>
            </a:pPr>
            <a:r>
              <a:rPr b="0" lang="en-AU" sz="2000" spc="-1" strike="noStrike">
                <a:latin typeface="Arial"/>
              </a:rPr>
              <a:t>No existe un buen recivimiento desde las sociedad</a:t>
            </a:r>
            <a:endParaRPr b="0" lang="en-AU" sz="2000" spc="-1" strike="noStrike">
              <a:latin typeface="Arial"/>
            </a:endParaRPr>
          </a:p>
        </p:txBody>
      </p:sp>
      <p:sp>
        <p:nvSpPr>
          <p:cNvPr id="976" name="CustomShape 3"/>
          <p:cNvSpPr/>
          <p:nvPr/>
        </p:nvSpPr>
        <p:spPr>
          <a:xfrm>
            <a:off x="3850560" y="9428760"/>
            <a:ext cx="2944800" cy="495720"/>
          </a:xfrm>
          <a:prstGeom prst="rect">
            <a:avLst/>
          </a:prstGeom>
          <a:noFill/>
          <a:ln>
            <a:noFill/>
          </a:ln>
        </p:spPr>
        <p:style>
          <a:lnRef idx="0"/>
          <a:fillRef idx="0"/>
          <a:effectRef idx="0"/>
          <a:fontRef idx="minor"/>
        </p:style>
        <p:txBody>
          <a:bodyPr lIns="90000" rIns="90000" tIns="45000" bIns="45000" anchor="b">
            <a:noAutofit/>
          </a:bodyPr>
          <a:p>
            <a:pPr algn="r">
              <a:lnSpc>
                <a:spcPct val="100000"/>
              </a:lnSpc>
            </a:pPr>
            <a:fld id="{B1CF04AD-9A6A-4490-908C-8CD392036986}" type="slidenum">
              <a:rPr b="0" lang="en-AU" sz="1200" spc="-1" strike="noStrike">
                <a:latin typeface="Times New Roman"/>
              </a:rPr>
              <a:t>&lt;number&gt;</a:t>
            </a:fld>
            <a:endParaRPr b="0" lang="en-AU" sz="1200" spc="-1" strike="noStrike">
              <a:latin typeface="Arial"/>
            </a:endParaRPr>
          </a:p>
        </p:txBody>
      </p:sp>
    </p:spTree>
  </p:cSld>
</p:notes>
</file>

<file path=ppt/notesSlides/notesSlide3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77" name="PlaceHolder 1"/>
          <p:cNvSpPr>
            <a:spLocks noGrp="1"/>
          </p:cNvSpPr>
          <p:nvPr>
            <p:ph type="sldImg"/>
          </p:nvPr>
        </p:nvSpPr>
        <p:spPr>
          <a:xfrm>
            <a:off x="90360" y="744480"/>
            <a:ext cx="6616080" cy="3722040"/>
          </a:xfrm>
          <a:prstGeom prst="rect">
            <a:avLst/>
          </a:prstGeom>
        </p:spPr>
      </p:sp>
      <p:sp>
        <p:nvSpPr>
          <p:cNvPr id="978" name="PlaceHolder 2"/>
          <p:cNvSpPr>
            <a:spLocks noGrp="1"/>
          </p:cNvSpPr>
          <p:nvPr>
            <p:ph type="body"/>
          </p:nvPr>
        </p:nvSpPr>
        <p:spPr>
          <a:xfrm>
            <a:off x="679680" y="4715280"/>
            <a:ext cx="5437440" cy="4466160"/>
          </a:xfrm>
          <a:prstGeom prst="rect">
            <a:avLst/>
          </a:prstGeom>
        </p:spPr>
        <p:txBody>
          <a:bodyPr lIns="0" rIns="0" tIns="0" bIns="0">
            <a:noAutofit/>
          </a:bodyPr>
          <a:p>
            <a:pPr marL="216000" indent="-215640">
              <a:lnSpc>
                <a:spcPct val="100000"/>
              </a:lnSpc>
              <a:tabLst>
                <a:tab algn="l" pos="0"/>
              </a:tabLst>
            </a:pPr>
            <a:r>
              <a:rPr b="0" lang="en-AU" sz="1800" spc="-1" strike="noStrike">
                <a:latin typeface="Arial"/>
              </a:rPr>
              <a:t>Manejo integrado</a:t>
            </a:r>
            <a:endParaRPr b="0" lang="en-AU" sz="1800" spc="-1" strike="noStrike">
              <a:latin typeface="Arial"/>
            </a:endParaRPr>
          </a:p>
          <a:p>
            <a:pPr marL="216000" indent="-215640">
              <a:lnSpc>
                <a:spcPct val="100000"/>
              </a:lnSpc>
              <a:tabLst>
                <a:tab algn="l" pos="0"/>
              </a:tabLst>
            </a:pPr>
            <a:r>
              <a:rPr b="0" lang="en-AU" sz="1800" spc="-1" strike="noStrike">
                <a:latin typeface="Arial"/>
              </a:rPr>
              <a:t>- diferentes tipos de assessment</a:t>
            </a:r>
            <a:endParaRPr b="0" lang="en-AU" sz="1800" spc="-1" strike="noStrike">
              <a:latin typeface="Arial"/>
            </a:endParaRPr>
          </a:p>
          <a:p>
            <a:pPr marL="216000" indent="-215640">
              <a:lnSpc>
                <a:spcPct val="100000"/>
              </a:lnSpc>
              <a:tabLst>
                <a:tab algn="l" pos="0"/>
              </a:tabLst>
            </a:pPr>
            <a:r>
              <a:rPr b="0" lang="en-AU" sz="1800" spc="-1" strike="noStrike">
                <a:latin typeface="Arial"/>
              </a:rPr>
              <a:t>- diferente fuentes de informacion</a:t>
            </a:r>
            <a:endParaRPr b="0" lang="en-AU" sz="1800" spc="-1" strike="noStrike">
              <a:latin typeface="Arial"/>
            </a:endParaRPr>
          </a:p>
          <a:p>
            <a:pPr marL="216000" indent="-215640">
              <a:lnSpc>
                <a:spcPct val="100000"/>
              </a:lnSpc>
              <a:tabLst>
                <a:tab algn="l" pos="0"/>
              </a:tabLst>
            </a:pPr>
            <a:r>
              <a:rPr b="0" lang="en-AU" sz="1800" spc="-1" strike="noStrike">
                <a:latin typeface="Arial"/>
              </a:rPr>
              <a:t>- diferentes reglas de manejo</a:t>
            </a:r>
            <a:endParaRPr b="0" lang="en-AU" sz="1800" spc="-1" strike="noStrike">
              <a:latin typeface="Arial"/>
            </a:endParaRPr>
          </a:p>
          <a:p>
            <a:pPr marL="216000" indent="-215640">
              <a:lnSpc>
                <a:spcPct val="100000"/>
              </a:lnSpc>
              <a:tabLst>
                <a:tab algn="l" pos="0"/>
              </a:tabLst>
            </a:pPr>
            <a:r>
              <a:rPr b="0" lang="en-AU" sz="1800" spc="-1" strike="noStrike">
                <a:latin typeface="Arial"/>
              </a:rPr>
              <a:t>- el resultado general no es perfecto pero es mucho mas positivo que los anteriores</a:t>
            </a:r>
            <a:endParaRPr b="0" lang="en-AU" sz="1800" spc="-1" strike="noStrike">
              <a:latin typeface="Arial"/>
            </a:endParaRPr>
          </a:p>
        </p:txBody>
      </p:sp>
      <p:sp>
        <p:nvSpPr>
          <p:cNvPr id="979" name="CustomShape 3"/>
          <p:cNvSpPr/>
          <p:nvPr/>
        </p:nvSpPr>
        <p:spPr>
          <a:xfrm>
            <a:off x="3850560" y="9428760"/>
            <a:ext cx="2944800" cy="495720"/>
          </a:xfrm>
          <a:prstGeom prst="rect">
            <a:avLst/>
          </a:prstGeom>
          <a:noFill/>
          <a:ln>
            <a:noFill/>
          </a:ln>
        </p:spPr>
        <p:style>
          <a:lnRef idx="0"/>
          <a:fillRef idx="0"/>
          <a:effectRef idx="0"/>
          <a:fontRef idx="minor"/>
        </p:style>
        <p:txBody>
          <a:bodyPr lIns="90000" rIns="90000" tIns="45000" bIns="45000" anchor="b">
            <a:noAutofit/>
          </a:bodyPr>
          <a:p>
            <a:pPr algn="r">
              <a:lnSpc>
                <a:spcPct val="100000"/>
              </a:lnSpc>
            </a:pPr>
            <a:fld id="{B7EBE479-BB8E-41B4-82B1-0692D22AF09F}" type="slidenum">
              <a:rPr b="0" lang="en-AU" sz="1200" spc="-1" strike="noStrike">
                <a:latin typeface="Times New Roman"/>
              </a:rPr>
              <a:t>&lt;number&gt;</a:t>
            </a:fld>
            <a:endParaRPr b="0" lang="en-AU" sz="1200" spc="-1" strike="noStrike">
              <a:latin typeface="Arial"/>
            </a:endParaRPr>
          </a:p>
        </p:txBody>
      </p:sp>
    </p:spTree>
  </p:cSld>
</p:notes>
</file>

<file path=ppt/notesSlides/notesSlide3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80" name="PlaceHolder 1"/>
          <p:cNvSpPr>
            <a:spLocks noGrp="1"/>
          </p:cNvSpPr>
          <p:nvPr>
            <p:ph type="sldImg"/>
          </p:nvPr>
        </p:nvSpPr>
        <p:spPr>
          <a:xfrm>
            <a:off x="90360" y="744480"/>
            <a:ext cx="6616080" cy="3722040"/>
          </a:xfrm>
          <a:prstGeom prst="rect">
            <a:avLst/>
          </a:prstGeom>
        </p:spPr>
      </p:sp>
      <p:sp>
        <p:nvSpPr>
          <p:cNvPr id="981" name="PlaceHolder 2"/>
          <p:cNvSpPr>
            <a:spLocks noGrp="1"/>
          </p:cNvSpPr>
          <p:nvPr>
            <p:ph type="body"/>
          </p:nvPr>
        </p:nvSpPr>
        <p:spPr>
          <a:xfrm>
            <a:off x="679680" y="4715280"/>
            <a:ext cx="5437440" cy="4466160"/>
          </a:xfrm>
          <a:prstGeom prst="rect">
            <a:avLst/>
          </a:prstGeom>
        </p:spPr>
        <p:txBody>
          <a:bodyPr lIns="0" rIns="0" tIns="0" bIns="0">
            <a:noAutofit/>
          </a:bodyPr>
          <a:p>
            <a:endParaRPr b="0" lang="en-AU" sz="2000" spc="-1" strike="noStrike">
              <a:latin typeface="Arial"/>
            </a:endParaRPr>
          </a:p>
        </p:txBody>
      </p:sp>
      <p:sp>
        <p:nvSpPr>
          <p:cNvPr id="982" name="CustomShape 3"/>
          <p:cNvSpPr/>
          <p:nvPr/>
        </p:nvSpPr>
        <p:spPr>
          <a:xfrm>
            <a:off x="3850560" y="9428760"/>
            <a:ext cx="2944800" cy="495720"/>
          </a:xfrm>
          <a:prstGeom prst="rect">
            <a:avLst/>
          </a:prstGeom>
          <a:noFill/>
          <a:ln>
            <a:noFill/>
          </a:ln>
        </p:spPr>
        <p:style>
          <a:lnRef idx="0"/>
          <a:fillRef idx="0"/>
          <a:effectRef idx="0"/>
          <a:fontRef idx="minor"/>
        </p:style>
        <p:txBody>
          <a:bodyPr lIns="90000" rIns="90000" tIns="45000" bIns="45000" anchor="b">
            <a:noAutofit/>
          </a:bodyPr>
          <a:p>
            <a:pPr algn="r">
              <a:lnSpc>
                <a:spcPct val="100000"/>
              </a:lnSpc>
            </a:pPr>
            <a:fld id="{4B535369-6144-42BA-8831-46DD7AE61895}" type="slidenum">
              <a:rPr b="0" lang="en-AU" sz="1200" spc="-1" strike="noStrike">
                <a:latin typeface="Times New Roman"/>
              </a:rPr>
              <a:t>&lt;number&gt;</a:t>
            </a:fld>
            <a:endParaRPr b="0" lang="en-AU" sz="1200" spc="-1" strike="noStrike">
              <a:latin typeface="Arial"/>
            </a:endParaRPr>
          </a:p>
        </p:txBody>
      </p:sp>
    </p:spTree>
  </p:cSld>
</p:notes>
</file>

<file path=ppt/notesSlides/notesSlide3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83" name="PlaceHolder 1"/>
          <p:cNvSpPr>
            <a:spLocks noGrp="1"/>
          </p:cNvSpPr>
          <p:nvPr>
            <p:ph type="sldImg"/>
          </p:nvPr>
        </p:nvSpPr>
        <p:spPr>
          <a:xfrm>
            <a:off x="90360" y="744480"/>
            <a:ext cx="6616080" cy="3722040"/>
          </a:xfrm>
          <a:prstGeom prst="rect">
            <a:avLst/>
          </a:prstGeom>
        </p:spPr>
      </p:sp>
      <p:sp>
        <p:nvSpPr>
          <p:cNvPr id="984" name="PlaceHolder 2"/>
          <p:cNvSpPr>
            <a:spLocks noGrp="1"/>
          </p:cNvSpPr>
          <p:nvPr>
            <p:ph type="body"/>
          </p:nvPr>
        </p:nvSpPr>
        <p:spPr>
          <a:xfrm>
            <a:off x="679680" y="4715280"/>
            <a:ext cx="5437440" cy="4466160"/>
          </a:xfrm>
          <a:prstGeom prst="rect">
            <a:avLst/>
          </a:prstGeom>
        </p:spPr>
        <p:txBody>
          <a:bodyPr lIns="0" rIns="0" tIns="0" bIns="0">
            <a:noAutofit/>
          </a:bodyPr>
          <a:p>
            <a:pPr marL="216000" indent="-215640">
              <a:lnSpc>
                <a:spcPct val="100000"/>
              </a:lnSpc>
              <a:tabLst>
                <a:tab algn="l" pos="0"/>
              </a:tabLst>
            </a:pPr>
            <a:r>
              <a:rPr b="0" lang="en-AU" sz="1800" spc="-1" strike="noStrike">
                <a:latin typeface="Arial"/>
              </a:rPr>
              <a:t>Cuando se incluyen mas actores y se permiten un manejo mas integrado (al menos para el caso de australia) el resultado es mejor.</a:t>
            </a:r>
            <a:endParaRPr b="0" lang="en-AU" sz="1800" spc="-1" strike="noStrike">
              <a:latin typeface="Arial"/>
            </a:endParaRPr>
          </a:p>
          <a:p>
            <a:pPr marL="216000" indent="-215640">
              <a:lnSpc>
                <a:spcPct val="100000"/>
              </a:lnSpc>
              <a:tabLst>
                <a:tab algn="l" pos="0"/>
              </a:tabLst>
            </a:pPr>
            <a:endParaRPr b="0" lang="en-AU" sz="1800" spc="-1" strike="noStrike">
              <a:latin typeface="Arial"/>
            </a:endParaRPr>
          </a:p>
          <a:p>
            <a:pPr marL="216000" indent="-215640">
              <a:lnSpc>
                <a:spcPct val="100000"/>
              </a:lnSpc>
              <a:tabLst>
                <a:tab algn="l" pos="0"/>
              </a:tabLst>
            </a:pPr>
            <a:r>
              <a:rPr b="0" lang="en-AU" sz="1800" spc="-1" strike="noStrike">
                <a:latin typeface="Arial"/>
              </a:rPr>
              <a:t>El mejor manejo parace ser el que no solo incluye las cuotas sino el que ocupa componentes espaciales MPA y restricciones de GEARS</a:t>
            </a:r>
            <a:endParaRPr b="0" lang="en-AU" sz="1800" spc="-1" strike="noStrike">
              <a:latin typeface="Arial"/>
            </a:endParaRPr>
          </a:p>
        </p:txBody>
      </p:sp>
      <p:sp>
        <p:nvSpPr>
          <p:cNvPr id="985" name="CustomShape 3"/>
          <p:cNvSpPr/>
          <p:nvPr/>
        </p:nvSpPr>
        <p:spPr>
          <a:xfrm>
            <a:off x="3850560" y="9428760"/>
            <a:ext cx="2944800" cy="495720"/>
          </a:xfrm>
          <a:prstGeom prst="rect">
            <a:avLst/>
          </a:prstGeom>
          <a:noFill/>
          <a:ln>
            <a:noFill/>
          </a:ln>
        </p:spPr>
        <p:style>
          <a:lnRef idx="0"/>
          <a:fillRef idx="0"/>
          <a:effectRef idx="0"/>
          <a:fontRef idx="minor"/>
        </p:style>
        <p:txBody>
          <a:bodyPr lIns="90000" rIns="90000" tIns="45000" bIns="45000" anchor="b">
            <a:noAutofit/>
          </a:bodyPr>
          <a:p>
            <a:pPr algn="r">
              <a:lnSpc>
                <a:spcPct val="100000"/>
              </a:lnSpc>
            </a:pPr>
            <a:fld id="{7D1D761E-5E52-4CFD-833A-AA2881E8FE32}" type="slidenum">
              <a:rPr b="0" lang="en-AU" sz="1200" spc="-1" strike="noStrike">
                <a:latin typeface="Times New Roman"/>
              </a:rPr>
              <a:t>&lt;number&gt;</a:t>
            </a:fld>
            <a:endParaRPr b="0" lang="en-AU" sz="1200" spc="-1" strike="noStrike">
              <a:latin typeface="Arial"/>
            </a:endParaRPr>
          </a:p>
        </p:txBody>
      </p:sp>
    </p:spTree>
  </p:cSld>
</p:notes>
</file>

<file path=ppt/notesSlides/notesSlide3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86" name="PlaceHolder 1"/>
          <p:cNvSpPr>
            <a:spLocks noGrp="1"/>
          </p:cNvSpPr>
          <p:nvPr>
            <p:ph type="sldImg"/>
          </p:nvPr>
        </p:nvSpPr>
        <p:spPr>
          <a:xfrm>
            <a:off x="90360" y="744480"/>
            <a:ext cx="6616080" cy="3722040"/>
          </a:xfrm>
          <a:prstGeom prst="rect">
            <a:avLst/>
          </a:prstGeom>
        </p:spPr>
      </p:sp>
      <p:sp>
        <p:nvSpPr>
          <p:cNvPr id="987" name="PlaceHolder 2"/>
          <p:cNvSpPr>
            <a:spLocks noGrp="1"/>
          </p:cNvSpPr>
          <p:nvPr>
            <p:ph type="body"/>
          </p:nvPr>
        </p:nvSpPr>
        <p:spPr>
          <a:xfrm>
            <a:off x="679680" y="4715280"/>
            <a:ext cx="5437440" cy="4466160"/>
          </a:xfrm>
          <a:prstGeom prst="rect">
            <a:avLst/>
          </a:prstGeom>
        </p:spPr>
        <p:txBody>
          <a:bodyPr lIns="0" rIns="0" tIns="0" bIns="0">
            <a:noAutofit/>
          </a:bodyPr>
          <a:p>
            <a:pPr marL="216000" indent="-216000">
              <a:lnSpc>
                <a:spcPct val="100000"/>
              </a:lnSpc>
            </a:pPr>
            <a:r>
              <a:rPr b="0" lang="en-AU" sz="2000" spc="-1" strike="noStrike">
                <a:latin typeface="Arial"/>
              </a:rPr>
              <a:t>Concervacion y economia son dos objetivos que deseables pero que son dificilies de equilibrar</a:t>
            </a:r>
            <a:endParaRPr b="0" lang="en-AU" sz="2000" spc="-1" strike="noStrike">
              <a:latin typeface="Arial"/>
            </a:endParaRPr>
          </a:p>
          <a:p>
            <a:pPr marL="216000" indent="-216000">
              <a:lnSpc>
                <a:spcPct val="100000"/>
              </a:lnSpc>
            </a:pPr>
            <a:endParaRPr b="0" lang="en-AU" sz="2000" spc="-1" strike="noStrike">
              <a:latin typeface="Arial"/>
            </a:endParaRPr>
          </a:p>
          <a:p>
            <a:pPr marL="216000" indent="-216000">
              <a:lnSpc>
                <a:spcPct val="100000"/>
              </a:lnSpc>
            </a:pPr>
            <a:r>
              <a:rPr b="0" lang="en-AU" sz="2000" spc="-1" strike="noStrike">
                <a:latin typeface="Arial"/>
              </a:rPr>
              <a:t>- Existe un costo en terminos de que tipo de manejo se hace.</a:t>
            </a:r>
            <a:endParaRPr b="0" lang="en-AU" sz="2000" spc="-1" strike="noStrike">
              <a:latin typeface="Arial"/>
            </a:endParaRPr>
          </a:p>
          <a:p>
            <a:pPr marL="216000" indent="-216000">
              <a:lnSpc>
                <a:spcPct val="100000"/>
              </a:lnSpc>
            </a:pPr>
            <a:r>
              <a:rPr b="0" lang="en-AU" sz="2000" spc="-1" strike="noStrike">
                <a:latin typeface="Arial"/>
              </a:rPr>
              <a:t>- In manejo integrado es costoso en el corto plazo, pero produce incrementa las ganacia y reduce el riesgo en el futuro</a:t>
            </a:r>
            <a:endParaRPr b="0" lang="en-AU" sz="2000" spc="-1" strike="noStrike">
              <a:latin typeface="Arial"/>
            </a:endParaRPr>
          </a:p>
        </p:txBody>
      </p:sp>
      <p:sp>
        <p:nvSpPr>
          <p:cNvPr id="988" name="CustomShape 3"/>
          <p:cNvSpPr/>
          <p:nvPr/>
        </p:nvSpPr>
        <p:spPr>
          <a:xfrm>
            <a:off x="3850560" y="9428760"/>
            <a:ext cx="2944800" cy="495720"/>
          </a:xfrm>
          <a:prstGeom prst="rect">
            <a:avLst/>
          </a:prstGeom>
          <a:noFill/>
          <a:ln>
            <a:noFill/>
          </a:ln>
        </p:spPr>
        <p:style>
          <a:lnRef idx="0"/>
          <a:fillRef idx="0"/>
          <a:effectRef idx="0"/>
          <a:fontRef idx="minor"/>
        </p:style>
        <p:txBody>
          <a:bodyPr lIns="90000" rIns="90000" tIns="45000" bIns="45000" anchor="b">
            <a:noAutofit/>
          </a:bodyPr>
          <a:p>
            <a:pPr algn="r">
              <a:lnSpc>
                <a:spcPct val="100000"/>
              </a:lnSpc>
            </a:pPr>
            <a:fld id="{2116CB78-D3F2-4C16-A59E-F12E77869678}" type="slidenum">
              <a:rPr b="0" lang="en-AU" sz="1200" spc="-1" strike="noStrike">
                <a:latin typeface="Times New Roman"/>
              </a:rPr>
              <a:t>&lt;number&gt;</a:t>
            </a:fld>
            <a:endParaRPr b="0" lang="en-AU" sz="1200" spc="-1" strike="noStrike">
              <a:latin typeface="Arial"/>
            </a:endParaRPr>
          </a:p>
        </p:txBody>
      </p:sp>
    </p:spTree>
  </p:cSld>
</p:notes>
</file>

<file path=ppt/notesSlides/notesSlide3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89" name="PlaceHolder 1"/>
          <p:cNvSpPr>
            <a:spLocks noGrp="1"/>
          </p:cNvSpPr>
          <p:nvPr>
            <p:ph type="sldImg"/>
          </p:nvPr>
        </p:nvSpPr>
        <p:spPr>
          <a:xfrm>
            <a:off x="90360" y="744480"/>
            <a:ext cx="6616080" cy="3722040"/>
          </a:xfrm>
          <a:prstGeom prst="rect">
            <a:avLst/>
          </a:prstGeom>
        </p:spPr>
      </p:sp>
      <p:sp>
        <p:nvSpPr>
          <p:cNvPr id="990" name="PlaceHolder 2"/>
          <p:cNvSpPr>
            <a:spLocks noGrp="1"/>
          </p:cNvSpPr>
          <p:nvPr>
            <p:ph type="body"/>
          </p:nvPr>
        </p:nvSpPr>
        <p:spPr>
          <a:xfrm>
            <a:off x="679680" y="4715280"/>
            <a:ext cx="5437440" cy="4466160"/>
          </a:xfrm>
          <a:prstGeom prst="rect">
            <a:avLst/>
          </a:prstGeom>
        </p:spPr>
        <p:txBody>
          <a:bodyPr lIns="0" rIns="0" tIns="0" bIns="0">
            <a:noAutofit/>
          </a:bodyPr>
          <a:p>
            <a:endParaRPr b="0" lang="en-AU" sz="2000" spc="-1" strike="noStrike">
              <a:latin typeface="Arial"/>
            </a:endParaRPr>
          </a:p>
        </p:txBody>
      </p:sp>
      <p:sp>
        <p:nvSpPr>
          <p:cNvPr id="991" name="CustomShape 3"/>
          <p:cNvSpPr/>
          <p:nvPr/>
        </p:nvSpPr>
        <p:spPr>
          <a:xfrm>
            <a:off x="3850560" y="9428760"/>
            <a:ext cx="2944800" cy="495720"/>
          </a:xfrm>
          <a:prstGeom prst="rect">
            <a:avLst/>
          </a:prstGeom>
          <a:noFill/>
          <a:ln>
            <a:noFill/>
          </a:ln>
        </p:spPr>
        <p:style>
          <a:lnRef idx="0"/>
          <a:fillRef idx="0"/>
          <a:effectRef idx="0"/>
          <a:fontRef idx="minor"/>
        </p:style>
        <p:txBody>
          <a:bodyPr lIns="90000" rIns="90000" tIns="45000" bIns="45000" anchor="b">
            <a:noAutofit/>
          </a:bodyPr>
          <a:p>
            <a:pPr algn="r">
              <a:lnSpc>
                <a:spcPct val="100000"/>
              </a:lnSpc>
            </a:pPr>
            <a:fld id="{92184B3D-83AA-43BE-A7DE-59E605E35ECE}" type="slidenum">
              <a:rPr b="0" lang="en-AU" sz="1200" spc="-1" strike="noStrike">
                <a:latin typeface="Times New Roman"/>
              </a:rPr>
              <a:t>&lt;number&gt;</a:t>
            </a:fld>
            <a:endParaRPr b="0" lang="en-AU" sz="1200" spc="-1" strike="noStrike">
              <a:latin typeface="Arial"/>
            </a:endParaRPr>
          </a:p>
        </p:txBody>
      </p:sp>
    </p:spTree>
  </p:cSld>
</p:notes>
</file>

<file path=ppt/notesSlides/notesSlide3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92" name="PlaceHolder 1"/>
          <p:cNvSpPr>
            <a:spLocks noGrp="1"/>
          </p:cNvSpPr>
          <p:nvPr>
            <p:ph type="sldImg"/>
          </p:nvPr>
        </p:nvSpPr>
        <p:spPr>
          <a:xfrm>
            <a:off x="90360" y="744480"/>
            <a:ext cx="6616080" cy="3722040"/>
          </a:xfrm>
          <a:prstGeom prst="rect">
            <a:avLst/>
          </a:prstGeom>
        </p:spPr>
      </p:sp>
      <p:sp>
        <p:nvSpPr>
          <p:cNvPr id="993" name="PlaceHolder 2"/>
          <p:cNvSpPr>
            <a:spLocks noGrp="1"/>
          </p:cNvSpPr>
          <p:nvPr>
            <p:ph type="body"/>
          </p:nvPr>
        </p:nvSpPr>
        <p:spPr>
          <a:xfrm>
            <a:off x="679680" y="4715280"/>
            <a:ext cx="5437440" cy="4466160"/>
          </a:xfrm>
          <a:prstGeom prst="rect">
            <a:avLst/>
          </a:prstGeom>
        </p:spPr>
        <p:txBody>
          <a:bodyPr lIns="0" rIns="0" tIns="0" bIns="0">
            <a:noAutofit/>
          </a:bodyPr>
          <a:p>
            <a:endParaRPr b="0" lang="en-AU" sz="2000" spc="-1" strike="noStrike">
              <a:latin typeface="Arial"/>
            </a:endParaRPr>
          </a:p>
        </p:txBody>
      </p:sp>
      <p:sp>
        <p:nvSpPr>
          <p:cNvPr id="994" name="CustomShape 3"/>
          <p:cNvSpPr/>
          <p:nvPr/>
        </p:nvSpPr>
        <p:spPr>
          <a:xfrm>
            <a:off x="3850560" y="9428760"/>
            <a:ext cx="2944800" cy="495720"/>
          </a:xfrm>
          <a:prstGeom prst="rect">
            <a:avLst/>
          </a:prstGeom>
          <a:noFill/>
          <a:ln>
            <a:noFill/>
          </a:ln>
        </p:spPr>
        <p:style>
          <a:lnRef idx="0"/>
          <a:fillRef idx="0"/>
          <a:effectRef idx="0"/>
          <a:fontRef idx="minor"/>
        </p:style>
        <p:txBody>
          <a:bodyPr lIns="90000" rIns="90000" tIns="45000" bIns="45000" anchor="b">
            <a:noAutofit/>
          </a:bodyPr>
          <a:p>
            <a:pPr algn="r">
              <a:lnSpc>
                <a:spcPct val="100000"/>
              </a:lnSpc>
            </a:pPr>
            <a:fld id="{49981A0C-E090-49DE-B255-768B3E0954A4}" type="slidenum">
              <a:rPr b="0" lang="en-AU" sz="1200" spc="-1" strike="noStrike">
                <a:latin typeface="Times New Roman"/>
              </a:rPr>
              <a:t>&lt;number&gt;</a:t>
            </a:fld>
            <a:endParaRPr b="0" lang="en-AU" sz="1200" spc="-1" strike="noStrike">
              <a:latin typeface="Arial"/>
            </a:endParaRPr>
          </a:p>
        </p:txBody>
      </p:sp>
    </p:spTree>
  </p:cSld>
</p:notes>
</file>

<file path=ppt/notesSlides/notesSlide3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95" name="PlaceHolder 1"/>
          <p:cNvSpPr>
            <a:spLocks noGrp="1"/>
          </p:cNvSpPr>
          <p:nvPr>
            <p:ph type="sldImg"/>
          </p:nvPr>
        </p:nvSpPr>
        <p:spPr>
          <a:xfrm>
            <a:off x="90360" y="744480"/>
            <a:ext cx="6616080" cy="3722040"/>
          </a:xfrm>
          <a:prstGeom prst="rect">
            <a:avLst/>
          </a:prstGeom>
        </p:spPr>
      </p:sp>
      <p:sp>
        <p:nvSpPr>
          <p:cNvPr id="996" name="PlaceHolder 2"/>
          <p:cNvSpPr>
            <a:spLocks noGrp="1"/>
          </p:cNvSpPr>
          <p:nvPr>
            <p:ph type="body"/>
          </p:nvPr>
        </p:nvSpPr>
        <p:spPr>
          <a:xfrm>
            <a:off x="679680" y="4715280"/>
            <a:ext cx="5437440" cy="4466160"/>
          </a:xfrm>
          <a:prstGeom prst="rect">
            <a:avLst/>
          </a:prstGeom>
        </p:spPr>
        <p:txBody>
          <a:bodyPr lIns="0" rIns="0" tIns="0" bIns="0">
            <a:noAutofit/>
          </a:bodyPr>
          <a:p>
            <a:endParaRPr b="0" lang="en-AU" sz="2000" spc="-1" strike="noStrike">
              <a:latin typeface="Arial"/>
            </a:endParaRPr>
          </a:p>
        </p:txBody>
      </p:sp>
      <p:sp>
        <p:nvSpPr>
          <p:cNvPr id="997" name="CustomShape 3"/>
          <p:cNvSpPr/>
          <p:nvPr/>
        </p:nvSpPr>
        <p:spPr>
          <a:xfrm>
            <a:off x="3850560" y="9428760"/>
            <a:ext cx="2944800" cy="495720"/>
          </a:xfrm>
          <a:prstGeom prst="rect">
            <a:avLst/>
          </a:prstGeom>
          <a:noFill/>
          <a:ln>
            <a:noFill/>
          </a:ln>
        </p:spPr>
        <p:style>
          <a:lnRef idx="0"/>
          <a:fillRef idx="0"/>
          <a:effectRef idx="0"/>
          <a:fontRef idx="minor"/>
        </p:style>
        <p:txBody>
          <a:bodyPr lIns="90000" rIns="90000" tIns="45000" bIns="45000" anchor="b">
            <a:noAutofit/>
          </a:bodyPr>
          <a:p>
            <a:pPr algn="r">
              <a:lnSpc>
                <a:spcPct val="100000"/>
              </a:lnSpc>
            </a:pPr>
            <a:fld id="{371EFD78-9A83-4A9E-B080-C35823BA881F}" type="slidenum">
              <a:rPr b="0" lang="en-AU" sz="1200" spc="-1" strike="noStrike">
                <a:latin typeface="Times New Roman"/>
              </a:rPr>
              <a:t>&lt;number&gt;</a:t>
            </a:fld>
            <a:endParaRPr b="0" lang="en-AU" sz="1200" spc="-1" strike="noStrike">
              <a:latin typeface="Arial"/>
            </a:endParaRPr>
          </a:p>
        </p:txBody>
      </p:sp>
    </p:spTree>
  </p:cSld>
</p:notes>
</file>

<file path=ppt/notesSlides/notesSlide3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98" name="PlaceHolder 1"/>
          <p:cNvSpPr>
            <a:spLocks noGrp="1"/>
          </p:cNvSpPr>
          <p:nvPr>
            <p:ph type="sldImg"/>
          </p:nvPr>
        </p:nvSpPr>
        <p:spPr>
          <a:xfrm>
            <a:off x="90360" y="744480"/>
            <a:ext cx="6616080" cy="3722040"/>
          </a:xfrm>
          <a:prstGeom prst="rect">
            <a:avLst/>
          </a:prstGeom>
        </p:spPr>
      </p:sp>
      <p:sp>
        <p:nvSpPr>
          <p:cNvPr id="999" name="PlaceHolder 2"/>
          <p:cNvSpPr>
            <a:spLocks noGrp="1"/>
          </p:cNvSpPr>
          <p:nvPr>
            <p:ph type="body"/>
          </p:nvPr>
        </p:nvSpPr>
        <p:spPr>
          <a:xfrm>
            <a:off x="679680" y="4715280"/>
            <a:ext cx="5437440" cy="4466160"/>
          </a:xfrm>
          <a:prstGeom prst="rect">
            <a:avLst/>
          </a:prstGeom>
        </p:spPr>
        <p:txBody>
          <a:bodyPr lIns="0" rIns="0" tIns="0" bIns="0">
            <a:noAutofit/>
          </a:bodyPr>
          <a:p>
            <a:endParaRPr b="0" lang="en-AU" sz="2000" spc="-1" strike="noStrike">
              <a:latin typeface="Arial"/>
            </a:endParaRPr>
          </a:p>
        </p:txBody>
      </p:sp>
      <p:sp>
        <p:nvSpPr>
          <p:cNvPr id="1000" name="CustomShape 3"/>
          <p:cNvSpPr/>
          <p:nvPr/>
        </p:nvSpPr>
        <p:spPr>
          <a:xfrm>
            <a:off x="3850560" y="9428760"/>
            <a:ext cx="2944800" cy="495720"/>
          </a:xfrm>
          <a:prstGeom prst="rect">
            <a:avLst/>
          </a:prstGeom>
          <a:noFill/>
          <a:ln>
            <a:noFill/>
          </a:ln>
        </p:spPr>
        <p:style>
          <a:lnRef idx="0"/>
          <a:fillRef idx="0"/>
          <a:effectRef idx="0"/>
          <a:fontRef idx="minor"/>
        </p:style>
        <p:txBody>
          <a:bodyPr lIns="90000" rIns="90000" tIns="45000" bIns="45000" anchor="b">
            <a:noAutofit/>
          </a:bodyPr>
          <a:p>
            <a:pPr algn="r">
              <a:lnSpc>
                <a:spcPct val="100000"/>
              </a:lnSpc>
            </a:pPr>
            <a:fld id="{BB135CAA-576E-45F8-8D91-90943F6CF284}" type="slidenum">
              <a:rPr b="0" lang="en-AU" sz="1200" spc="-1" strike="noStrike">
                <a:latin typeface="Times New Roman"/>
              </a:rPr>
              <a:t>&lt;number&gt;</a:t>
            </a:fld>
            <a:endParaRPr b="0" lang="en-AU" sz="1200" spc="-1" strike="noStrike">
              <a:latin typeface="Arial"/>
            </a:endParaRPr>
          </a:p>
        </p:txBody>
      </p:sp>
    </p:spTree>
  </p:cSld>
</p:notes>
</file>

<file path=ppt/notesSlides/notesSlide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96" name="PlaceHolder 1"/>
          <p:cNvSpPr>
            <a:spLocks noGrp="1"/>
          </p:cNvSpPr>
          <p:nvPr>
            <p:ph type="sldImg"/>
          </p:nvPr>
        </p:nvSpPr>
        <p:spPr>
          <a:xfrm>
            <a:off x="90360" y="744480"/>
            <a:ext cx="6616080" cy="3722040"/>
          </a:xfrm>
          <a:prstGeom prst="rect">
            <a:avLst/>
          </a:prstGeom>
        </p:spPr>
      </p:sp>
      <p:sp>
        <p:nvSpPr>
          <p:cNvPr id="897" name="PlaceHolder 2"/>
          <p:cNvSpPr>
            <a:spLocks noGrp="1"/>
          </p:cNvSpPr>
          <p:nvPr>
            <p:ph type="body"/>
          </p:nvPr>
        </p:nvSpPr>
        <p:spPr>
          <a:xfrm>
            <a:off x="679680" y="4715280"/>
            <a:ext cx="5437440" cy="4466160"/>
          </a:xfrm>
          <a:prstGeom prst="rect">
            <a:avLst/>
          </a:prstGeom>
        </p:spPr>
        <p:txBody>
          <a:bodyPr lIns="0" rIns="0" tIns="0" bIns="0">
            <a:noAutofit/>
          </a:bodyPr>
          <a:p>
            <a:pPr marL="216000" indent="-216000">
              <a:lnSpc>
                <a:spcPct val="100000"/>
              </a:lnSpc>
            </a:pPr>
            <a:r>
              <a:rPr b="0" lang="en-AU" sz="1800" spc="-1" strike="noStrike">
                <a:latin typeface="Arial"/>
              </a:rPr>
              <a:t>In 2005, Australia's commercial fisheries were struggling with economic and environmental sustainability. An assessment of stocks in Commonwealth fisheries showed that 29 per cent of commercial species were overfished or vulnerable to overfishing.</a:t>
            </a:r>
            <a:endParaRPr b="0" lang="en-AU" sz="1800" spc="-1" strike="noStrike">
              <a:latin typeface="Arial"/>
            </a:endParaRPr>
          </a:p>
          <a:p>
            <a:pPr marL="216000" indent="-216000">
              <a:lnSpc>
                <a:spcPct val="100000"/>
              </a:lnSpc>
            </a:pPr>
            <a:endParaRPr b="0" lang="en-AU" sz="1800" spc="-1" strike="noStrike">
              <a:latin typeface="Arial"/>
            </a:endParaRPr>
          </a:p>
          <a:p>
            <a:pPr marL="216000" indent="-216000">
              <a:lnSpc>
                <a:spcPct val="100000"/>
              </a:lnSpc>
            </a:pPr>
            <a:r>
              <a:rPr b="0" lang="en-AU" sz="1800" spc="-1" strike="noStrike">
                <a:latin typeface="Arial"/>
              </a:rPr>
              <a:t>As a result the Australian Fisheries Management Authority (AFMA) was directed to take immediate action to cease overfishing and recover overfished stocks to levels that would ensure long term sustainability and productivity.</a:t>
            </a:r>
            <a:endParaRPr b="0" lang="en-AU" sz="1800" spc="-1" strike="noStrike">
              <a:latin typeface="Arial"/>
            </a:endParaRPr>
          </a:p>
          <a:p>
            <a:pPr marL="216000" indent="-216000">
              <a:lnSpc>
                <a:spcPct val="100000"/>
              </a:lnSpc>
            </a:pPr>
            <a:endParaRPr b="0" lang="en-AU" sz="1800" spc="-1" strike="noStrike">
              <a:latin typeface="Arial"/>
            </a:endParaRPr>
          </a:p>
          <a:p>
            <a:pPr marL="216000" indent="-216000">
              <a:lnSpc>
                <a:spcPct val="100000"/>
              </a:lnSpc>
            </a:pPr>
            <a:r>
              <a:rPr b="0" lang="en-AU" sz="1800" spc="-1" strike="noStrike">
                <a:latin typeface="Arial"/>
              </a:rPr>
              <a:t>AFMA was also ordered to take steps to avoid further species from becoming overfished in the short and long term, and to manage the broader environmental impacts of fishing, including on threatened species.</a:t>
            </a:r>
            <a:endParaRPr b="0" lang="en-AU" sz="1800" spc="-1" strike="noStrike">
              <a:latin typeface="Arial"/>
            </a:endParaRPr>
          </a:p>
          <a:p>
            <a:pPr marL="216000" indent="-216000">
              <a:lnSpc>
                <a:spcPct val="100000"/>
              </a:lnSpc>
            </a:pPr>
            <a:endParaRPr b="0" lang="en-AU" sz="1800" spc="-1" strike="noStrike">
              <a:latin typeface="Arial"/>
            </a:endParaRPr>
          </a:p>
          <a:p>
            <a:pPr marL="216000" indent="-216000">
              <a:lnSpc>
                <a:spcPct val="100000"/>
              </a:lnSpc>
            </a:pPr>
            <a:r>
              <a:rPr b="0" lang="en-AU" sz="1800" spc="-1" strike="noStrike">
                <a:latin typeface="Arial"/>
              </a:rPr>
              <a:t>A Commonwealth Harvest Strategy Policy (HSP) was needed to ensure the recovery of fish stocks and return the fisheries to sustainable profitability.</a:t>
            </a:r>
            <a:endParaRPr b="0" lang="en-AU" sz="1800" spc="-1" strike="noStrike">
              <a:latin typeface="Arial"/>
            </a:endParaRPr>
          </a:p>
        </p:txBody>
      </p:sp>
      <p:sp>
        <p:nvSpPr>
          <p:cNvPr id="898" name="CustomShape 3"/>
          <p:cNvSpPr/>
          <p:nvPr/>
        </p:nvSpPr>
        <p:spPr>
          <a:xfrm>
            <a:off x="3850560" y="9428760"/>
            <a:ext cx="2944800" cy="495720"/>
          </a:xfrm>
          <a:prstGeom prst="rect">
            <a:avLst/>
          </a:prstGeom>
          <a:noFill/>
          <a:ln>
            <a:noFill/>
          </a:ln>
        </p:spPr>
        <p:style>
          <a:lnRef idx="0"/>
          <a:fillRef idx="0"/>
          <a:effectRef idx="0"/>
          <a:fontRef idx="minor"/>
        </p:style>
        <p:txBody>
          <a:bodyPr lIns="90000" rIns="90000" tIns="45000" bIns="45000" anchor="b">
            <a:noAutofit/>
          </a:bodyPr>
          <a:p>
            <a:pPr algn="r">
              <a:lnSpc>
                <a:spcPct val="100000"/>
              </a:lnSpc>
            </a:pPr>
            <a:fld id="{D3F41D3B-B10E-4EE1-81F5-C38150A92A37}" type="slidenum">
              <a:rPr b="0" lang="en-AU" sz="1200" spc="-1" strike="noStrike">
                <a:latin typeface="Times New Roman"/>
              </a:rPr>
              <a:t>&lt;number&gt;</a:t>
            </a:fld>
            <a:endParaRPr b="0" lang="en-AU" sz="1200" spc="-1" strike="noStrike">
              <a:latin typeface="Arial"/>
            </a:endParaRPr>
          </a:p>
        </p:txBody>
      </p:sp>
    </p:spTree>
  </p:cSld>
</p:notes>
</file>

<file path=ppt/notesSlides/notesSlide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99" name="PlaceHolder 1"/>
          <p:cNvSpPr>
            <a:spLocks noGrp="1"/>
          </p:cNvSpPr>
          <p:nvPr>
            <p:ph type="sldImg"/>
          </p:nvPr>
        </p:nvSpPr>
        <p:spPr>
          <a:xfrm>
            <a:off x="90360" y="744480"/>
            <a:ext cx="6616080" cy="3722040"/>
          </a:xfrm>
          <a:prstGeom prst="rect">
            <a:avLst/>
          </a:prstGeom>
        </p:spPr>
      </p:sp>
      <p:sp>
        <p:nvSpPr>
          <p:cNvPr id="900" name="PlaceHolder 2"/>
          <p:cNvSpPr>
            <a:spLocks noGrp="1"/>
          </p:cNvSpPr>
          <p:nvPr>
            <p:ph type="body"/>
          </p:nvPr>
        </p:nvSpPr>
        <p:spPr>
          <a:xfrm>
            <a:off x="679680" y="4715280"/>
            <a:ext cx="5437440" cy="4466160"/>
          </a:xfrm>
          <a:prstGeom prst="rect">
            <a:avLst/>
          </a:prstGeom>
        </p:spPr>
        <p:txBody>
          <a:bodyPr lIns="0" rIns="0" tIns="0" bIns="0">
            <a:noAutofit/>
          </a:bodyPr>
          <a:p>
            <a:endParaRPr b="0" lang="en-AU" sz="2000" spc="-1" strike="noStrike">
              <a:latin typeface="Arial"/>
            </a:endParaRPr>
          </a:p>
        </p:txBody>
      </p:sp>
      <p:sp>
        <p:nvSpPr>
          <p:cNvPr id="901" name="CustomShape 3"/>
          <p:cNvSpPr/>
          <p:nvPr/>
        </p:nvSpPr>
        <p:spPr>
          <a:xfrm>
            <a:off x="3850560" y="9428760"/>
            <a:ext cx="2944800" cy="495720"/>
          </a:xfrm>
          <a:prstGeom prst="rect">
            <a:avLst/>
          </a:prstGeom>
          <a:noFill/>
          <a:ln>
            <a:noFill/>
          </a:ln>
        </p:spPr>
        <p:style>
          <a:lnRef idx="0"/>
          <a:fillRef idx="0"/>
          <a:effectRef idx="0"/>
          <a:fontRef idx="minor"/>
        </p:style>
        <p:txBody>
          <a:bodyPr lIns="90000" rIns="90000" tIns="45000" bIns="45000" anchor="b">
            <a:noAutofit/>
          </a:bodyPr>
          <a:p>
            <a:pPr algn="r">
              <a:lnSpc>
                <a:spcPct val="100000"/>
              </a:lnSpc>
            </a:pPr>
            <a:fld id="{C482CD6B-B408-4DFE-8C2D-AFD9BDA059F3}" type="slidenum">
              <a:rPr b="0" lang="en-AU" sz="1200" spc="-1" strike="noStrike">
                <a:latin typeface="Times New Roman"/>
              </a:rPr>
              <a:t>&lt;number&gt;</a:t>
            </a:fld>
            <a:endParaRPr b="0" lang="en-AU" sz="1200" spc="-1" strike="noStrike">
              <a:latin typeface="Arial"/>
            </a:endParaRPr>
          </a:p>
        </p:txBody>
      </p:sp>
    </p:spTree>
  </p:cSld>
</p:notes>
</file>

<file path=ppt/notesSlides/notesSlide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02" name="PlaceHolder 1"/>
          <p:cNvSpPr>
            <a:spLocks noGrp="1"/>
          </p:cNvSpPr>
          <p:nvPr>
            <p:ph type="sldImg"/>
          </p:nvPr>
        </p:nvSpPr>
        <p:spPr>
          <a:xfrm>
            <a:off x="90360" y="744480"/>
            <a:ext cx="6616080" cy="3722040"/>
          </a:xfrm>
          <a:prstGeom prst="rect">
            <a:avLst/>
          </a:prstGeom>
        </p:spPr>
      </p:sp>
      <p:sp>
        <p:nvSpPr>
          <p:cNvPr id="903" name="PlaceHolder 2"/>
          <p:cNvSpPr>
            <a:spLocks noGrp="1"/>
          </p:cNvSpPr>
          <p:nvPr>
            <p:ph type="body"/>
          </p:nvPr>
        </p:nvSpPr>
        <p:spPr>
          <a:xfrm>
            <a:off x="679680" y="4715280"/>
            <a:ext cx="5437440" cy="4466160"/>
          </a:xfrm>
          <a:prstGeom prst="rect">
            <a:avLst/>
          </a:prstGeom>
        </p:spPr>
        <p:txBody>
          <a:bodyPr lIns="0" rIns="0" tIns="0" bIns="0">
            <a:noAutofit/>
          </a:bodyPr>
          <a:p>
            <a:endParaRPr b="0" lang="en-AU" sz="2000" spc="-1" strike="noStrike">
              <a:latin typeface="Arial"/>
            </a:endParaRPr>
          </a:p>
        </p:txBody>
      </p:sp>
      <p:sp>
        <p:nvSpPr>
          <p:cNvPr id="904" name="CustomShape 3"/>
          <p:cNvSpPr/>
          <p:nvPr/>
        </p:nvSpPr>
        <p:spPr>
          <a:xfrm>
            <a:off x="3850560" y="9428760"/>
            <a:ext cx="2944800" cy="495720"/>
          </a:xfrm>
          <a:prstGeom prst="rect">
            <a:avLst/>
          </a:prstGeom>
          <a:noFill/>
          <a:ln>
            <a:noFill/>
          </a:ln>
        </p:spPr>
        <p:style>
          <a:lnRef idx="0"/>
          <a:fillRef idx="0"/>
          <a:effectRef idx="0"/>
          <a:fontRef idx="minor"/>
        </p:style>
        <p:txBody>
          <a:bodyPr lIns="90000" rIns="90000" tIns="45000" bIns="45000" anchor="b">
            <a:noAutofit/>
          </a:bodyPr>
          <a:p>
            <a:pPr algn="r">
              <a:lnSpc>
                <a:spcPct val="100000"/>
              </a:lnSpc>
            </a:pPr>
            <a:fld id="{C819854C-0220-479B-8CC7-D146D124B0F5}" type="slidenum">
              <a:rPr b="0" lang="en-AU" sz="1200" spc="-1" strike="noStrike">
                <a:latin typeface="Times New Roman"/>
              </a:rPr>
              <a:t>&lt;number&gt;</a:t>
            </a:fld>
            <a:endParaRPr b="0" lang="en-AU" sz="1200" spc="-1" strike="noStrike">
              <a:latin typeface="Arial"/>
            </a:endParaRPr>
          </a:p>
        </p:txBody>
      </p:sp>
    </p:spTree>
  </p:cSld>
</p:notes>
</file>

<file path=ppt/notesSlides/notesSlide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05" name="PlaceHolder 1"/>
          <p:cNvSpPr>
            <a:spLocks noGrp="1"/>
          </p:cNvSpPr>
          <p:nvPr>
            <p:ph type="sldImg"/>
          </p:nvPr>
        </p:nvSpPr>
        <p:spPr>
          <a:xfrm>
            <a:off x="90360" y="744480"/>
            <a:ext cx="6616080" cy="3722040"/>
          </a:xfrm>
          <a:prstGeom prst="rect">
            <a:avLst/>
          </a:prstGeom>
        </p:spPr>
      </p:sp>
      <p:sp>
        <p:nvSpPr>
          <p:cNvPr id="906" name="PlaceHolder 2"/>
          <p:cNvSpPr>
            <a:spLocks noGrp="1"/>
          </p:cNvSpPr>
          <p:nvPr>
            <p:ph type="body"/>
          </p:nvPr>
        </p:nvSpPr>
        <p:spPr>
          <a:xfrm>
            <a:off x="679680" y="4715280"/>
            <a:ext cx="5437440" cy="4466160"/>
          </a:xfrm>
          <a:prstGeom prst="rect">
            <a:avLst/>
          </a:prstGeom>
        </p:spPr>
        <p:txBody>
          <a:bodyPr lIns="0" rIns="0" tIns="0" bIns="0">
            <a:noAutofit/>
          </a:bodyPr>
          <a:p>
            <a:pPr marL="216000" indent="-215640">
              <a:lnSpc>
                <a:spcPct val="100000"/>
              </a:lnSpc>
              <a:tabLst>
                <a:tab algn="l" pos="0"/>
              </a:tabLst>
            </a:pPr>
            <a:r>
              <a:rPr b="0" lang="en-AU" sz="1800" spc="-1" strike="noStrike">
                <a:latin typeface="Arial"/>
              </a:rPr>
              <a:t>Modelos cualitativos. Cuando todo se pone en conjunto salen ala vista interacciones que son importantes</a:t>
            </a:r>
            <a:endParaRPr b="0" lang="en-AU" sz="1800" spc="-1" strike="noStrike">
              <a:latin typeface="Arial"/>
            </a:endParaRPr>
          </a:p>
        </p:txBody>
      </p:sp>
      <p:sp>
        <p:nvSpPr>
          <p:cNvPr id="907" name="CustomShape 3"/>
          <p:cNvSpPr/>
          <p:nvPr/>
        </p:nvSpPr>
        <p:spPr>
          <a:xfrm>
            <a:off x="3850560" y="9428760"/>
            <a:ext cx="2944800" cy="495720"/>
          </a:xfrm>
          <a:prstGeom prst="rect">
            <a:avLst/>
          </a:prstGeom>
          <a:noFill/>
          <a:ln>
            <a:noFill/>
          </a:ln>
        </p:spPr>
        <p:style>
          <a:lnRef idx="0"/>
          <a:fillRef idx="0"/>
          <a:effectRef idx="0"/>
          <a:fontRef idx="minor"/>
        </p:style>
        <p:txBody>
          <a:bodyPr lIns="90000" rIns="90000" tIns="45000" bIns="45000" anchor="b">
            <a:noAutofit/>
          </a:bodyPr>
          <a:p>
            <a:pPr algn="r">
              <a:lnSpc>
                <a:spcPct val="100000"/>
              </a:lnSpc>
            </a:pPr>
            <a:fld id="{F527090F-7DF2-452B-9053-8C027634B2B6}" type="slidenum">
              <a:rPr b="0" lang="en-AU" sz="1200" spc="-1" strike="noStrike">
                <a:latin typeface="Times New Roman"/>
              </a:rPr>
              <a:t>&lt;number&gt;</a:t>
            </a:fld>
            <a:endParaRPr b="0" lang="en-AU" sz="1200" spc="-1" strike="noStrike">
              <a:latin typeface="Arial"/>
            </a:endParaRPr>
          </a:p>
        </p:txBody>
      </p:sp>
    </p:spTree>
  </p:cSld>
</p:notes>
</file>

<file path=ppt/notesSlides/notesSlide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08" name="PlaceHolder 1"/>
          <p:cNvSpPr>
            <a:spLocks noGrp="1"/>
          </p:cNvSpPr>
          <p:nvPr>
            <p:ph type="sldImg"/>
          </p:nvPr>
        </p:nvSpPr>
        <p:spPr>
          <a:xfrm>
            <a:off x="90360" y="744480"/>
            <a:ext cx="6616080" cy="3722040"/>
          </a:xfrm>
          <a:prstGeom prst="rect">
            <a:avLst/>
          </a:prstGeom>
        </p:spPr>
      </p:sp>
      <p:sp>
        <p:nvSpPr>
          <p:cNvPr id="909" name="PlaceHolder 2"/>
          <p:cNvSpPr>
            <a:spLocks noGrp="1"/>
          </p:cNvSpPr>
          <p:nvPr>
            <p:ph type="body"/>
          </p:nvPr>
        </p:nvSpPr>
        <p:spPr>
          <a:xfrm>
            <a:off x="679680" y="4715280"/>
            <a:ext cx="5437440" cy="4466160"/>
          </a:xfrm>
          <a:prstGeom prst="rect">
            <a:avLst/>
          </a:prstGeom>
        </p:spPr>
        <p:txBody>
          <a:bodyPr lIns="0" rIns="0" tIns="0" bIns="0">
            <a:noAutofit/>
          </a:bodyPr>
          <a:p>
            <a:pPr marL="216000" indent="-215640">
              <a:lnSpc>
                <a:spcPct val="100000"/>
              </a:lnSpc>
              <a:tabLst>
                <a:tab algn="l" pos="0"/>
              </a:tabLst>
            </a:pPr>
            <a:r>
              <a:rPr b="0" lang="en-AU" sz="1800" spc="-1" strike="noStrike">
                <a:latin typeface="Arial"/>
              </a:rPr>
              <a:t>La zona esta ubicada en el area Sur Este de Australia, incluyendo tasmania</a:t>
            </a:r>
            <a:endParaRPr b="0" lang="en-AU" sz="1800" spc="-1" strike="noStrike">
              <a:latin typeface="Arial"/>
            </a:endParaRPr>
          </a:p>
          <a:p>
            <a:pPr marL="216000" indent="-215640">
              <a:lnSpc>
                <a:spcPct val="100000"/>
              </a:lnSpc>
              <a:tabLst>
                <a:tab algn="l" pos="0"/>
              </a:tabLst>
            </a:pPr>
            <a:r>
              <a:rPr b="0" lang="en-AU" sz="1800" spc="-1" strike="noStrike">
                <a:latin typeface="Arial"/>
              </a:rPr>
              <a:t>Donde operan todas las pesquerias que son importnates para el SESSF</a:t>
            </a:r>
            <a:endParaRPr b="0" lang="en-AU" sz="1800" spc="-1" strike="noStrike">
              <a:latin typeface="Arial"/>
            </a:endParaRPr>
          </a:p>
          <a:p>
            <a:pPr marL="216000" indent="-215640">
              <a:lnSpc>
                <a:spcPct val="100000"/>
              </a:lnSpc>
              <a:tabLst>
                <a:tab algn="l" pos="0"/>
              </a:tabLst>
            </a:pPr>
            <a:endParaRPr b="0" lang="en-AU" sz="1800" spc="-1" strike="noStrike">
              <a:latin typeface="Arial"/>
            </a:endParaRPr>
          </a:p>
          <a:p>
            <a:pPr marL="216000" indent="-215640">
              <a:lnSpc>
                <a:spcPct val="100000"/>
              </a:lnSpc>
              <a:tabLst>
                <a:tab algn="l" pos="0"/>
              </a:tabLst>
            </a:pPr>
            <a:endParaRPr b="0" lang="en-AU" sz="1800" spc="-1" strike="noStrike">
              <a:latin typeface="Arial"/>
            </a:endParaRPr>
          </a:p>
        </p:txBody>
      </p:sp>
      <p:sp>
        <p:nvSpPr>
          <p:cNvPr id="910" name="CustomShape 3"/>
          <p:cNvSpPr/>
          <p:nvPr/>
        </p:nvSpPr>
        <p:spPr>
          <a:xfrm>
            <a:off x="3850560" y="9428760"/>
            <a:ext cx="2944800" cy="495720"/>
          </a:xfrm>
          <a:prstGeom prst="rect">
            <a:avLst/>
          </a:prstGeom>
          <a:noFill/>
          <a:ln>
            <a:noFill/>
          </a:ln>
        </p:spPr>
        <p:style>
          <a:lnRef idx="0"/>
          <a:fillRef idx="0"/>
          <a:effectRef idx="0"/>
          <a:fontRef idx="minor"/>
        </p:style>
        <p:txBody>
          <a:bodyPr lIns="90000" rIns="90000" tIns="45000" bIns="45000" anchor="b">
            <a:noAutofit/>
          </a:bodyPr>
          <a:p>
            <a:pPr algn="r">
              <a:lnSpc>
                <a:spcPct val="100000"/>
              </a:lnSpc>
            </a:pPr>
            <a:fld id="{10EC584C-6390-44DD-B62D-8596F1281F90}" type="slidenum">
              <a:rPr b="0" lang="en-AU" sz="1200" spc="-1" strike="noStrike">
                <a:latin typeface="Times New Roman"/>
              </a:rPr>
              <a:t>&lt;number&gt;</a:t>
            </a:fld>
            <a:endParaRPr b="0" lang="en-AU" sz="1200" spc="-1" strike="noStrike">
              <a:latin typeface="Arial"/>
            </a:endParaRPr>
          </a:p>
        </p:txBody>
      </p:sp>
    </p:spTree>
  </p:cSld>
</p:notes>
</file>

<file path=ppt/notesSlides/notesSlide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11" name="PlaceHolder 1"/>
          <p:cNvSpPr>
            <a:spLocks noGrp="1"/>
          </p:cNvSpPr>
          <p:nvPr>
            <p:ph type="sldImg"/>
          </p:nvPr>
        </p:nvSpPr>
        <p:spPr>
          <a:xfrm>
            <a:off x="90360" y="744480"/>
            <a:ext cx="6616080" cy="3722040"/>
          </a:xfrm>
          <a:prstGeom prst="rect">
            <a:avLst/>
          </a:prstGeom>
        </p:spPr>
      </p:sp>
      <p:sp>
        <p:nvSpPr>
          <p:cNvPr id="912" name="PlaceHolder 2"/>
          <p:cNvSpPr>
            <a:spLocks noGrp="1"/>
          </p:cNvSpPr>
          <p:nvPr>
            <p:ph type="body"/>
          </p:nvPr>
        </p:nvSpPr>
        <p:spPr>
          <a:xfrm>
            <a:off x="679680" y="4715280"/>
            <a:ext cx="5437440" cy="4466160"/>
          </a:xfrm>
          <a:prstGeom prst="rect">
            <a:avLst/>
          </a:prstGeom>
        </p:spPr>
        <p:txBody>
          <a:bodyPr lIns="0" rIns="0" tIns="0" bIns="0">
            <a:noAutofit/>
          </a:bodyPr>
          <a:p>
            <a:pPr marL="216000" indent="-215640">
              <a:lnSpc>
                <a:spcPct val="100000"/>
              </a:lnSpc>
              <a:tabLst>
                <a:tab algn="l" pos="0"/>
              </a:tabLst>
            </a:pPr>
            <a:r>
              <a:rPr b="0" lang="en-AU" sz="1800" spc="-1" strike="noStrike">
                <a:latin typeface="Arial"/>
              </a:rPr>
              <a:t>Este modelo tiene 63 cajas</a:t>
            </a:r>
            <a:endParaRPr b="0" lang="en-AU" sz="1800" spc="-1" strike="noStrike">
              <a:latin typeface="Arial"/>
            </a:endParaRPr>
          </a:p>
          <a:p>
            <a:pPr marL="216000" indent="-215640">
              <a:lnSpc>
                <a:spcPct val="100000"/>
              </a:lnSpc>
              <a:tabLst>
                <a:tab algn="l" pos="0"/>
              </a:tabLst>
            </a:pPr>
            <a:r>
              <a:rPr b="0" lang="en-AU" sz="1800" spc="-1" strike="noStrike">
                <a:latin typeface="Arial"/>
              </a:rPr>
              <a:t>7 capas de profundidas</a:t>
            </a:r>
            <a:endParaRPr b="0" lang="en-AU" sz="1800" spc="-1" strike="noStrike">
              <a:latin typeface="Arial"/>
            </a:endParaRPr>
          </a:p>
          <a:p>
            <a:pPr marL="216000" indent="-215640">
              <a:lnSpc>
                <a:spcPct val="100000"/>
              </a:lnSpc>
              <a:tabLst>
                <a:tab algn="l" pos="0"/>
              </a:tabLst>
            </a:pPr>
            <a:r>
              <a:rPr b="0" lang="en-AU" sz="1800" spc="-1" strike="noStrike">
                <a:latin typeface="Arial"/>
              </a:rPr>
              <a:t>- la divicion de las cajas se baso en:</a:t>
            </a:r>
            <a:endParaRPr b="0" lang="en-AU" sz="1800" spc="-1" strike="noStrike">
              <a:latin typeface="Arial"/>
            </a:endParaRPr>
          </a:p>
          <a:p>
            <a:pPr marL="216000" indent="-215640">
              <a:lnSpc>
                <a:spcPct val="100000"/>
              </a:lnSpc>
              <a:tabLst>
                <a:tab algn="l" pos="0"/>
              </a:tabLst>
            </a:pPr>
            <a:r>
              <a:rPr b="0" lang="en-AU" sz="1800" spc="-1" strike="noStrike">
                <a:latin typeface="Arial"/>
              </a:rPr>
              <a:t>1) bioregionalizacion</a:t>
            </a:r>
            <a:endParaRPr b="0" lang="en-AU" sz="1800" spc="-1" strike="noStrike">
              <a:latin typeface="Arial"/>
            </a:endParaRPr>
          </a:p>
          <a:p>
            <a:pPr marL="216000" indent="-215640">
              <a:lnSpc>
                <a:spcPct val="100000"/>
              </a:lnSpc>
              <a:tabLst>
                <a:tab algn="l" pos="0"/>
              </a:tabLst>
            </a:pPr>
            <a:r>
              <a:rPr b="0" lang="en-AU" sz="1800" spc="-1" strike="noStrike">
                <a:latin typeface="Arial"/>
              </a:rPr>
              <a:t>2) componentes fisicos</a:t>
            </a:r>
            <a:endParaRPr b="0" lang="en-AU" sz="1800" spc="-1" strike="noStrike">
              <a:latin typeface="Arial"/>
            </a:endParaRPr>
          </a:p>
          <a:p>
            <a:pPr marL="216000" indent="-215640">
              <a:lnSpc>
                <a:spcPct val="100000"/>
              </a:lnSpc>
              <a:tabLst>
                <a:tab algn="l" pos="0"/>
              </a:tabLst>
            </a:pPr>
            <a:r>
              <a:rPr b="0" lang="en-AU" sz="1800" spc="-1" strike="noStrike">
                <a:latin typeface="Arial"/>
              </a:rPr>
              <a:t>3) componens antropogenico</a:t>
            </a:r>
            <a:endParaRPr b="0" lang="en-AU" sz="1800" spc="-1" strike="noStrike">
              <a:latin typeface="Arial"/>
            </a:endParaRPr>
          </a:p>
          <a:p>
            <a:pPr marL="216000" indent="-215640">
              <a:lnSpc>
                <a:spcPct val="100000"/>
              </a:lnSpc>
              <a:tabLst>
                <a:tab algn="l" pos="0"/>
              </a:tabLst>
            </a:pPr>
            <a:r>
              <a:rPr b="0" lang="en-AU" sz="1800" spc="-1" strike="noStrike">
                <a:latin typeface="Arial"/>
              </a:rPr>
              <a:t>	</a:t>
            </a:r>
            <a:r>
              <a:rPr b="0" lang="en-AU" sz="1800" spc="-1" strike="noStrike">
                <a:latin typeface="Arial"/>
              </a:rPr>
              <a:t>1) Donde tenemos mayor numero de otras industrias (afluentes de los rios)</a:t>
            </a:r>
            <a:endParaRPr b="0" lang="en-AU" sz="1800" spc="-1" strike="noStrike">
              <a:latin typeface="Arial"/>
            </a:endParaRPr>
          </a:p>
          <a:p>
            <a:pPr marL="216000" indent="-215640">
              <a:lnSpc>
                <a:spcPct val="100000"/>
              </a:lnSpc>
              <a:tabLst>
                <a:tab algn="l" pos="0"/>
              </a:tabLst>
            </a:pPr>
            <a:r>
              <a:rPr b="0" lang="en-AU" sz="1800" spc="-1" strike="noStrike">
                <a:latin typeface="Arial"/>
              </a:rPr>
              <a:t>	</a:t>
            </a:r>
            <a:r>
              <a:rPr b="0" lang="en-AU" sz="1800" spc="-1" strike="noStrike">
                <a:latin typeface="Arial"/>
              </a:rPr>
              <a:t>2 puertos pesqueros y de desembarque</a:t>
            </a:r>
            <a:endParaRPr b="0" lang="en-AU" sz="1800" spc="-1" strike="noStrike">
              <a:latin typeface="Arial"/>
            </a:endParaRPr>
          </a:p>
          <a:p>
            <a:pPr marL="216000" indent="-215640">
              <a:lnSpc>
                <a:spcPct val="100000"/>
              </a:lnSpc>
              <a:tabLst>
                <a:tab algn="l" pos="0"/>
              </a:tabLst>
            </a:pPr>
            <a:r>
              <a:rPr b="0" lang="en-AU" sz="1800" spc="-1" strike="noStrike">
                <a:latin typeface="Arial"/>
              </a:rPr>
              <a:t>	</a:t>
            </a:r>
            <a:r>
              <a:rPr b="0" lang="en-AU" sz="1800" spc="-1" strike="noStrike">
                <a:latin typeface="Arial"/>
              </a:rPr>
              <a:t>3 areas de pesca historicas</a:t>
            </a:r>
            <a:endParaRPr b="0" lang="en-AU" sz="1800" spc="-1" strike="noStrike">
              <a:latin typeface="Arial"/>
            </a:endParaRPr>
          </a:p>
        </p:txBody>
      </p:sp>
      <p:sp>
        <p:nvSpPr>
          <p:cNvPr id="913" name="CustomShape 3"/>
          <p:cNvSpPr/>
          <p:nvPr/>
        </p:nvSpPr>
        <p:spPr>
          <a:xfrm>
            <a:off x="3850560" y="9428760"/>
            <a:ext cx="2944800" cy="495720"/>
          </a:xfrm>
          <a:prstGeom prst="rect">
            <a:avLst/>
          </a:prstGeom>
          <a:noFill/>
          <a:ln>
            <a:noFill/>
          </a:ln>
        </p:spPr>
        <p:style>
          <a:lnRef idx="0"/>
          <a:fillRef idx="0"/>
          <a:effectRef idx="0"/>
          <a:fontRef idx="minor"/>
        </p:style>
        <p:txBody>
          <a:bodyPr lIns="90000" rIns="90000" tIns="45000" bIns="45000" anchor="b">
            <a:noAutofit/>
          </a:bodyPr>
          <a:p>
            <a:pPr algn="r">
              <a:lnSpc>
                <a:spcPct val="100000"/>
              </a:lnSpc>
            </a:pPr>
            <a:fld id="{0454B2AD-585E-42E3-A2D0-A3DD02619D76}" type="slidenum">
              <a:rPr b="0" lang="en-AU" sz="1200" spc="-1" strike="noStrike">
                <a:latin typeface="Times New Roman"/>
              </a:rPr>
              <a:t>&lt;number&gt;</a:t>
            </a:fld>
            <a:endParaRPr b="0" lang="en-AU" sz="1200" spc="-1" strike="noStrike">
              <a:latin typeface="Arial"/>
            </a:endParaRPr>
          </a:p>
        </p:txBody>
      </p:sp>
    </p:spTree>
  </p:cSld>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1.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2.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3.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4.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9" name="PlaceHolder 1"/>
          <p:cNvSpPr>
            <a:spLocks noGrp="1"/>
          </p:cNvSpPr>
          <p:nvPr>
            <p:ph type="title"/>
          </p:nvPr>
        </p:nvSpPr>
        <p:spPr>
          <a:xfrm>
            <a:off x="457200" y="205200"/>
            <a:ext cx="8229240" cy="858600"/>
          </a:xfrm>
          <a:prstGeom prst="rect">
            <a:avLst/>
          </a:prstGeom>
        </p:spPr>
        <p:txBody>
          <a:bodyPr lIns="0" rIns="0" tIns="0" bIns="0" anchor="ctr">
            <a:noAutofit/>
          </a:bodyPr>
          <a:p>
            <a:pPr algn="ctr"/>
            <a:endParaRPr b="0" lang="en-AU" sz="4400" spc="-1" strike="noStrike">
              <a:latin typeface="Arial"/>
            </a:endParaRPr>
          </a:p>
        </p:txBody>
      </p:sp>
      <p:sp>
        <p:nvSpPr>
          <p:cNvPr id="30" name="PlaceHolder 2"/>
          <p:cNvSpPr>
            <a:spLocks noGrp="1"/>
          </p:cNvSpPr>
          <p:nvPr>
            <p:ph type="body"/>
          </p:nvPr>
        </p:nvSpPr>
        <p:spPr>
          <a:xfrm>
            <a:off x="457200" y="1203480"/>
            <a:ext cx="8229240" cy="1422720"/>
          </a:xfrm>
          <a:prstGeom prst="rect">
            <a:avLst/>
          </a:prstGeom>
        </p:spPr>
        <p:txBody>
          <a:bodyPr lIns="0" rIns="0" tIns="0" bIns="0">
            <a:normAutofit/>
          </a:bodyPr>
          <a:p>
            <a:endParaRPr b="0" lang="en-AU" sz="3200" spc="-1" strike="noStrike">
              <a:latin typeface="Arial"/>
            </a:endParaRPr>
          </a:p>
        </p:txBody>
      </p:sp>
      <p:sp>
        <p:nvSpPr>
          <p:cNvPr id="31" name="PlaceHolder 3"/>
          <p:cNvSpPr>
            <a:spLocks noGrp="1"/>
          </p:cNvSpPr>
          <p:nvPr>
            <p:ph type="body"/>
          </p:nvPr>
        </p:nvSpPr>
        <p:spPr>
          <a:xfrm>
            <a:off x="457200" y="2761920"/>
            <a:ext cx="8229240" cy="1422720"/>
          </a:xfrm>
          <a:prstGeom prst="rect">
            <a:avLst/>
          </a:prstGeom>
        </p:spPr>
        <p:txBody>
          <a:bodyPr lIns="0" rIns="0" tIns="0" bIns="0">
            <a:normAutofit/>
          </a:bodyPr>
          <a:p>
            <a:endParaRPr b="0" lang="en-AU" sz="3200" spc="-1" strike="noStrike">
              <a:latin typeface="Arial"/>
            </a:endParaRP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32" name="PlaceHolder 1"/>
          <p:cNvSpPr>
            <a:spLocks noGrp="1"/>
          </p:cNvSpPr>
          <p:nvPr>
            <p:ph type="title"/>
          </p:nvPr>
        </p:nvSpPr>
        <p:spPr>
          <a:xfrm>
            <a:off x="457200" y="205200"/>
            <a:ext cx="8229240" cy="858600"/>
          </a:xfrm>
          <a:prstGeom prst="rect">
            <a:avLst/>
          </a:prstGeom>
        </p:spPr>
        <p:txBody>
          <a:bodyPr lIns="0" rIns="0" tIns="0" bIns="0" anchor="ctr">
            <a:noAutofit/>
          </a:bodyPr>
          <a:p>
            <a:pPr algn="ctr"/>
            <a:endParaRPr b="0" lang="en-AU" sz="4400" spc="-1" strike="noStrike">
              <a:latin typeface="Arial"/>
            </a:endParaRPr>
          </a:p>
        </p:txBody>
      </p:sp>
      <p:sp>
        <p:nvSpPr>
          <p:cNvPr id="33" name="PlaceHolder 2"/>
          <p:cNvSpPr>
            <a:spLocks noGrp="1"/>
          </p:cNvSpPr>
          <p:nvPr>
            <p:ph type="body"/>
          </p:nvPr>
        </p:nvSpPr>
        <p:spPr>
          <a:xfrm>
            <a:off x="457200" y="1203480"/>
            <a:ext cx="4015800" cy="1422720"/>
          </a:xfrm>
          <a:prstGeom prst="rect">
            <a:avLst/>
          </a:prstGeom>
        </p:spPr>
        <p:txBody>
          <a:bodyPr lIns="0" rIns="0" tIns="0" bIns="0">
            <a:normAutofit/>
          </a:bodyPr>
          <a:p>
            <a:endParaRPr b="0" lang="en-AU" sz="3200" spc="-1" strike="noStrike">
              <a:latin typeface="Arial"/>
            </a:endParaRPr>
          </a:p>
        </p:txBody>
      </p:sp>
      <p:sp>
        <p:nvSpPr>
          <p:cNvPr id="34" name="PlaceHolder 3"/>
          <p:cNvSpPr>
            <a:spLocks noGrp="1"/>
          </p:cNvSpPr>
          <p:nvPr>
            <p:ph type="body"/>
          </p:nvPr>
        </p:nvSpPr>
        <p:spPr>
          <a:xfrm>
            <a:off x="4674240" y="1203480"/>
            <a:ext cx="4015800" cy="1422720"/>
          </a:xfrm>
          <a:prstGeom prst="rect">
            <a:avLst/>
          </a:prstGeom>
        </p:spPr>
        <p:txBody>
          <a:bodyPr lIns="0" rIns="0" tIns="0" bIns="0">
            <a:normAutofit/>
          </a:bodyPr>
          <a:p>
            <a:endParaRPr b="0" lang="en-AU" sz="3200" spc="-1" strike="noStrike">
              <a:latin typeface="Arial"/>
            </a:endParaRPr>
          </a:p>
        </p:txBody>
      </p:sp>
      <p:sp>
        <p:nvSpPr>
          <p:cNvPr id="35" name="PlaceHolder 4"/>
          <p:cNvSpPr>
            <a:spLocks noGrp="1"/>
          </p:cNvSpPr>
          <p:nvPr>
            <p:ph type="body"/>
          </p:nvPr>
        </p:nvSpPr>
        <p:spPr>
          <a:xfrm>
            <a:off x="457200" y="2761920"/>
            <a:ext cx="4015800" cy="1422720"/>
          </a:xfrm>
          <a:prstGeom prst="rect">
            <a:avLst/>
          </a:prstGeom>
        </p:spPr>
        <p:txBody>
          <a:bodyPr lIns="0" rIns="0" tIns="0" bIns="0">
            <a:normAutofit/>
          </a:bodyPr>
          <a:p>
            <a:endParaRPr b="0" lang="en-AU" sz="3200" spc="-1" strike="noStrike">
              <a:latin typeface="Arial"/>
            </a:endParaRPr>
          </a:p>
        </p:txBody>
      </p:sp>
      <p:sp>
        <p:nvSpPr>
          <p:cNvPr id="36" name="PlaceHolder 5"/>
          <p:cNvSpPr>
            <a:spLocks noGrp="1"/>
          </p:cNvSpPr>
          <p:nvPr>
            <p:ph type="body"/>
          </p:nvPr>
        </p:nvSpPr>
        <p:spPr>
          <a:xfrm>
            <a:off x="4674240" y="2761920"/>
            <a:ext cx="4015800" cy="1422720"/>
          </a:xfrm>
          <a:prstGeom prst="rect">
            <a:avLst/>
          </a:prstGeom>
        </p:spPr>
        <p:txBody>
          <a:bodyPr lIns="0" rIns="0" tIns="0" bIns="0">
            <a:normAutofit/>
          </a:bodyPr>
          <a:p>
            <a:endParaRPr b="0" lang="en-AU" sz="3200" spc="-1" strike="noStrike">
              <a:latin typeface="Arial"/>
            </a:endParaRP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7" name="PlaceHolder 1"/>
          <p:cNvSpPr>
            <a:spLocks noGrp="1"/>
          </p:cNvSpPr>
          <p:nvPr>
            <p:ph type="title"/>
          </p:nvPr>
        </p:nvSpPr>
        <p:spPr>
          <a:xfrm>
            <a:off x="457200" y="205200"/>
            <a:ext cx="8229240" cy="858600"/>
          </a:xfrm>
          <a:prstGeom prst="rect">
            <a:avLst/>
          </a:prstGeom>
        </p:spPr>
        <p:txBody>
          <a:bodyPr lIns="0" rIns="0" tIns="0" bIns="0" anchor="ctr">
            <a:noAutofit/>
          </a:bodyPr>
          <a:p>
            <a:pPr algn="ctr"/>
            <a:endParaRPr b="0" lang="en-AU" sz="4400" spc="-1" strike="noStrike">
              <a:latin typeface="Arial"/>
            </a:endParaRPr>
          </a:p>
        </p:txBody>
      </p:sp>
      <p:sp>
        <p:nvSpPr>
          <p:cNvPr id="38" name="PlaceHolder 2"/>
          <p:cNvSpPr>
            <a:spLocks noGrp="1"/>
          </p:cNvSpPr>
          <p:nvPr>
            <p:ph type="body"/>
          </p:nvPr>
        </p:nvSpPr>
        <p:spPr>
          <a:xfrm>
            <a:off x="457200" y="1203480"/>
            <a:ext cx="2649600" cy="1422720"/>
          </a:xfrm>
          <a:prstGeom prst="rect">
            <a:avLst/>
          </a:prstGeom>
        </p:spPr>
        <p:txBody>
          <a:bodyPr lIns="0" rIns="0" tIns="0" bIns="0">
            <a:normAutofit/>
          </a:bodyPr>
          <a:p>
            <a:endParaRPr b="0" lang="en-AU" sz="3200" spc="-1" strike="noStrike">
              <a:latin typeface="Arial"/>
            </a:endParaRPr>
          </a:p>
        </p:txBody>
      </p:sp>
      <p:sp>
        <p:nvSpPr>
          <p:cNvPr id="39" name="PlaceHolder 3"/>
          <p:cNvSpPr>
            <a:spLocks noGrp="1"/>
          </p:cNvSpPr>
          <p:nvPr>
            <p:ph type="body"/>
          </p:nvPr>
        </p:nvSpPr>
        <p:spPr>
          <a:xfrm>
            <a:off x="3239640" y="1203480"/>
            <a:ext cx="2649600" cy="1422720"/>
          </a:xfrm>
          <a:prstGeom prst="rect">
            <a:avLst/>
          </a:prstGeom>
        </p:spPr>
        <p:txBody>
          <a:bodyPr lIns="0" rIns="0" tIns="0" bIns="0">
            <a:normAutofit/>
          </a:bodyPr>
          <a:p>
            <a:endParaRPr b="0" lang="en-AU" sz="3200" spc="-1" strike="noStrike">
              <a:latin typeface="Arial"/>
            </a:endParaRPr>
          </a:p>
        </p:txBody>
      </p:sp>
      <p:sp>
        <p:nvSpPr>
          <p:cNvPr id="40" name="PlaceHolder 4"/>
          <p:cNvSpPr>
            <a:spLocks noGrp="1"/>
          </p:cNvSpPr>
          <p:nvPr>
            <p:ph type="body"/>
          </p:nvPr>
        </p:nvSpPr>
        <p:spPr>
          <a:xfrm>
            <a:off x="6022080" y="1203480"/>
            <a:ext cx="2649600" cy="1422720"/>
          </a:xfrm>
          <a:prstGeom prst="rect">
            <a:avLst/>
          </a:prstGeom>
        </p:spPr>
        <p:txBody>
          <a:bodyPr lIns="0" rIns="0" tIns="0" bIns="0">
            <a:normAutofit/>
          </a:bodyPr>
          <a:p>
            <a:endParaRPr b="0" lang="en-AU" sz="3200" spc="-1" strike="noStrike">
              <a:latin typeface="Arial"/>
            </a:endParaRPr>
          </a:p>
        </p:txBody>
      </p:sp>
      <p:sp>
        <p:nvSpPr>
          <p:cNvPr id="41" name="PlaceHolder 5"/>
          <p:cNvSpPr>
            <a:spLocks noGrp="1"/>
          </p:cNvSpPr>
          <p:nvPr>
            <p:ph type="body"/>
          </p:nvPr>
        </p:nvSpPr>
        <p:spPr>
          <a:xfrm>
            <a:off x="457200" y="2761920"/>
            <a:ext cx="2649600" cy="1422720"/>
          </a:xfrm>
          <a:prstGeom prst="rect">
            <a:avLst/>
          </a:prstGeom>
        </p:spPr>
        <p:txBody>
          <a:bodyPr lIns="0" rIns="0" tIns="0" bIns="0">
            <a:normAutofit/>
          </a:bodyPr>
          <a:p>
            <a:endParaRPr b="0" lang="en-AU" sz="3200" spc="-1" strike="noStrike">
              <a:latin typeface="Arial"/>
            </a:endParaRPr>
          </a:p>
        </p:txBody>
      </p:sp>
      <p:sp>
        <p:nvSpPr>
          <p:cNvPr id="42" name="PlaceHolder 6"/>
          <p:cNvSpPr>
            <a:spLocks noGrp="1"/>
          </p:cNvSpPr>
          <p:nvPr>
            <p:ph type="body"/>
          </p:nvPr>
        </p:nvSpPr>
        <p:spPr>
          <a:xfrm>
            <a:off x="3239640" y="2761920"/>
            <a:ext cx="2649600" cy="1422720"/>
          </a:xfrm>
          <a:prstGeom prst="rect">
            <a:avLst/>
          </a:prstGeom>
        </p:spPr>
        <p:txBody>
          <a:bodyPr lIns="0" rIns="0" tIns="0" bIns="0">
            <a:normAutofit/>
          </a:bodyPr>
          <a:p>
            <a:endParaRPr b="0" lang="en-AU" sz="3200" spc="-1" strike="noStrike">
              <a:latin typeface="Arial"/>
            </a:endParaRPr>
          </a:p>
        </p:txBody>
      </p:sp>
      <p:sp>
        <p:nvSpPr>
          <p:cNvPr id="43" name="PlaceHolder 7"/>
          <p:cNvSpPr>
            <a:spLocks noGrp="1"/>
          </p:cNvSpPr>
          <p:nvPr>
            <p:ph type="body"/>
          </p:nvPr>
        </p:nvSpPr>
        <p:spPr>
          <a:xfrm>
            <a:off x="6022080" y="2761920"/>
            <a:ext cx="2649600" cy="1422720"/>
          </a:xfrm>
          <a:prstGeom prst="rect">
            <a:avLst/>
          </a:prstGeom>
        </p:spPr>
        <p:txBody>
          <a:bodyPr lIns="0" rIns="0" tIns="0" bIns="0">
            <a:normAutofit/>
          </a:bodyPr>
          <a:p>
            <a:endParaRPr b="0" lang="en-AU" sz="3200" spc="-1" strike="noStrike">
              <a:latin typeface="Arial"/>
            </a:endParaRPr>
          </a:p>
        </p:txBody>
      </p:sp>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50" name="PlaceHolder 1"/>
          <p:cNvSpPr>
            <a:spLocks noGrp="1"/>
          </p:cNvSpPr>
          <p:nvPr>
            <p:ph type="title"/>
          </p:nvPr>
        </p:nvSpPr>
        <p:spPr>
          <a:xfrm>
            <a:off x="457200" y="205200"/>
            <a:ext cx="8229240" cy="858600"/>
          </a:xfrm>
          <a:prstGeom prst="rect">
            <a:avLst/>
          </a:prstGeom>
        </p:spPr>
        <p:txBody>
          <a:bodyPr lIns="0" rIns="0" tIns="0" bIns="0" anchor="ctr">
            <a:noAutofit/>
          </a:bodyPr>
          <a:p>
            <a:pPr algn="ctr"/>
            <a:endParaRPr b="0" lang="en-AU" sz="4400" spc="-1" strike="noStrike">
              <a:latin typeface="Arial"/>
            </a:endParaRPr>
          </a:p>
        </p:txBody>
      </p:sp>
      <p:sp>
        <p:nvSpPr>
          <p:cNvPr id="51" name="PlaceHolder 2"/>
          <p:cNvSpPr>
            <a:spLocks noGrp="1"/>
          </p:cNvSpPr>
          <p:nvPr>
            <p:ph type="subTitle"/>
          </p:nvPr>
        </p:nvSpPr>
        <p:spPr>
          <a:xfrm>
            <a:off x="457200" y="1203480"/>
            <a:ext cx="8229240" cy="2982960"/>
          </a:xfrm>
          <a:prstGeom prst="rect">
            <a:avLst/>
          </a:prstGeom>
        </p:spPr>
        <p:txBody>
          <a:bodyPr lIns="0" rIns="0" tIns="0" bIns="0" anchor="ctr">
            <a:noAutofit/>
          </a:bodyPr>
          <a:p>
            <a:pPr algn="ctr"/>
            <a:endParaRPr b="0" lang="en-AU" sz="3200" spc="-1" strike="noStrike">
              <a:latin typeface="Arial"/>
            </a:endParaRP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52" name="PlaceHolder 1"/>
          <p:cNvSpPr>
            <a:spLocks noGrp="1"/>
          </p:cNvSpPr>
          <p:nvPr>
            <p:ph type="title"/>
          </p:nvPr>
        </p:nvSpPr>
        <p:spPr>
          <a:xfrm>
            <a:off x="457200" y="205200"/>
            <a:ext cx="8229240" cy="858600"/>
          </a:xfrm>
          <a:prstGeom prst="rect">
            <a:avLst/>
          </a:prstGeom>
        </p:spPr>
        <p:txBody>
          <a:bodyPr lIns="0" rIns="0" tIns="0" bIns="0" anchor="ctr">
            <a:noAutofit/>
          </a:bodyPr>
          <a:p>
            <a:pPr algn="ctr"/>
            <a:endParaRPr b="0" lang="en-AU" sz="4400" spc="-1" strike="noStrike">
              <a:latin typeface="Arial"/>
            </a:endParaRPr>
          </a:p>
        </p:txBody>
      </p:sp>
      <p:sp>
        <p:nvSpPr>
          <p:cNvPr id="53" name="PlaceHolder 2"/>
          <p:cNvSpPr>
            <a:spLocks noGrp="1"/>
          </p:cNvSpPr>
          <p:nvPr>
            <p:ph type="body"/>
          </p:nvPr>
        </p:nvSpPr>
        <p:spPr>
          <a:xfrm>
            <a:off x="457200" y="1203480"/>
            <a:ext cx="8229240" cy="2982960"/>
          </a:xfrm>
          <a:prstGeom prst="rect">
            <a:avLst/>
          </a:prstGeom>
        </p:spPr>
        <p:txBody>
          <a:bodyPr lIns="0" rIns="0" tIns="0" bIns="0">
            <a:normAutofit/>
          </a:bodyPr>
          <a:p>
            <a:endParaRPr b="0" lang="en-AU" sz="3200" spc="-1" strike="noStrike">
              <a:latin typeface="Arial"/>
            </a:endParaRP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54" name="PlaceHolder 1"/>
          <p:cNvSpPr>
            <a:spLocks noGrp="1"/>
          </p:cNvSpPr>
          <p:nvPr>
            <p:ph type="title"/>
          </p:nvPr>
        </p:nvSpPr>
        <p:spPr>
          <a:xfrm>
            <a:off x="457200" y="205200"/>
            <a:ext cx="8229240" cy="858600"/>
          </a:xfrm>
          <a:prstGeom prst="rect">
            <a:avLst/>
          </a:prstGeom>
        </p:spPr>
        <p:txBody>
          <a:bodyPr lIns="0" rIns="0" tIns="0" bIns="0" anchor="ctr">
            <a:noAutofit/>
          </a:bodyPr>
          <a:p>
            <a:pPr algn="ctr"/>
            <a:endParaRPr b="0" lang="en-AU" sz="4400" spc="-1" strike="noStrike">
              <a:latin typeface="Arial"/>
            </a:endParaRPr>
          </a:p>
        </p:txBody>
      </p:sp>
      <p:sp>
        <p:nvSpPr>
          <p:cNvPr id="55" name="PlaceHolder 2"/>
          <p:cNvSpPr>
            <a:spLocks noGrp="1"/>
          </p:cNvSpPr>
          <p:nvPr>
            <p:ph type="body"/>
          </p:nvPr>
        </p:nvSpPr>
        <p:spPr>
          <a:xfrm>
            <a:off x="457200" y="1203480"/>
            <a:ext cx="4015800" cy="2982960"/>
          </a:xfrm>
          <a:prstGeom prst="rect">
            <a:avLst/>
          </a:prstGeom>
        </p:spPr>
        <p:txBody>
          <a:bodyPr lIns="0" rIns="0" tIns="0" bIns="0">
            <a:normAutofit/>
          </a:bodyPr>
          <a:p>
            <a:endParaRPr b="0" lang="en-AU" sz="3200" spc="-1" strike="noStrike">
              <a:latin typeface="Arial"/>
            </a:endParaRPr>
          </a:p>
        </p:txBody>
      </p:sp>
      <p:sp>
        <p:nvSpPr>
          <p:cNvPr id="56" name="PlaceHolder 3"/>
          <p:cNvSpPr>
            <a:spLocks noGrp="1"/>
          </p:cNvSpPr>
          <p:nvPr>
            <p:ph type="body"/>
          </p:nvPr>
        </p:nvSpPr>
        <p:spPr>
          <a:xfrm>
            <a:off x="4674240" y="1203480"/>
            <a:ext cx="4015800" cy="2982960"/>
          </a:xfrm>
          <a:prstGeom prst="rect">
            <a:avLst/>
          </a:prstGeom>
        </p:spPr>
        <p:txBody>
          <a:bodyPr lIns="0" rIns="0" tIns="0" bIns="0">
            <a:normAutofit/>
          </a:bodyPr>
          <a:p>
            <a:endParaRPr b="0" lang="en-AU" sz="3200" spc="-1" strike="noStrike">
              <a:latin typeface="Arial"/>
            </a:endParaRPr>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57" name="PlaceHolder 1"/>
          <p:cNvSpPr>
            <a:spLocks noGrp="1"/>
          </p:cNvSpPr>
          <p:nvPr>
            <p:ph type="title"/>
          </p:nvPr>
        </p:nvSpPr>
        <p:spPr>
          <a:xfrm>
            <a:off x="457200" y="205200"/>
            <a:ext cx="8229240" cy="858600"/>
          </a:xfrm>
          <a:prstGeom prst="rect">
            <a:avLst/>
          </a:prstGeom>
        </p:spPr>
        <p:txBody>
          <a:bodyPr lIns="0" rIns="0" tIns="0" bIns="0" anchor="ctr">
            <a:noAutofit/>
          </a:bodyPr>
          <a:p>
            <a:pPr algn="ctr"/>
            <a:endParaRPr b="0" lang="en-AU" sz="4400" spc="-1" strike="noStrike">
              <a:latin typeface="Arial"/>
            </a:endParaRP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58" name="PlaceHolder 1"/>
          <p:cNvSpPr>
            <a:spLocks noGrp="1"/>
          </p:cNvSpPr>
          <p:nvPr>
            <p:ph type="subTitle"/>
          </p:nvPr>
        </p:nvSpPr>
        <p:spPr>
          <a:xfrm>
            <a:off x="457200" y="205200"/>
            <a:ext cx="8229240" cy="3981240"/>
          </a:xfrm>
          <a:prstGeom prst="rect">
            <a:avLst/>
          </a:prstGeom>
        </p:spPr>
        <p:txBody>
          <a:bodyPr lIns="0" rIns="0" tIns="0" bIns="0" anchor="ctr">
            <a:noAutofit/>
          </a:bodyPr>
          <a:p>
            <a:pPr algn="ctr"/>
            <a:endParaRPr b="0" lang="en-AU" sz="3200" spc="-1" strike="noStrike">
              <a:latin typeface="Arial"/>
            </a:endParaRP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59" name="PlaceHolder 1"/>
          <p:cNvSpPr>
            <a:spLocks noGrp="1"/>
          </p:cNvSpPr>
          <p:nvPr>
            <p:ph type="title"/>
          </p:nvPr>
        </p:nvSpPr>
        <p:spPr>
          <a:xfrm>
            <a:off x="457200" y="205200"/>
            <a:ext cx="8229240" cy="858600"/>
          </a:xfrm>
          <a:prstGeom prst="rect">
            <a:avLst/>
          </a:prstGeom>
        </p:spPr>
        <p:txBody>
          <a:bodyPr lIns="0" rIns="0" tIns="0" bIns="0" anchor="ctr">
            <a:noAutofit/>
          </a:bodyPr>
          <a:p>
            <a:pPr algn="ctr"/>
            <a:endParaRPr b="0" lang="en-AU" sz="4400" spc="-1" strike="noStrike">
              <a:latin typeface="Arial"/>
            </a:endParaRPr>
          </a:p>
        </p:txBody>
      </p:sp>
      <p:sp>
        <p:nvSpPr>
          <p:cNvPr id="60" name="PlaceHolder 2"/>
          <p:cNvSpPr>
            <a:spLocks noGrp="1"/>
          </p:cNvSpPr>
          <p:nvPr>
            <p:ph type="body"/>
          </p:nvPr>
        </p:nvSpPr>
        <p:spPr>
          <a:xfrm>
            <a:off x="457200" y="1203480"/>
            <a:ext cx="4015800" cy="1422720"/>
          </a:xfrm>
          <a:prstGeom prst="rect">
            <a:avLst/>
          </a:prstGeom>
        </p:spPr>
        <p:txBody>
          <a:bodyPr lIns="0" rIns="0" tIns="0" bIns="0">
            <a:normAutofit/>
          </a:bodyPr>
          <a:p>
            <a:endParaRPr b="0" lang="en-AU" sz="3200" spc="-1" strike="noStrike">
              <a:latin typeface="Arial"/>
            </a:endParaRPr>
          </a:p>
        </p:txBody>
      </p:sp>
      <p:sp>
        <p:nvSpPr>
          <p:cNvPr id="61" name="PlaceHolder 3"/>
          <p:cNvSpPr>
            <a:spLocks noGrp="1"/>
          </p:cNvSpPr>
          <p:nvPr>
            <p:ph type="body"/>
          </p:nvPr>
        </p:nvSpPr>
        <p:spPr>
          <a:xfrm>
            <a:off x="4674240" y="1203480"/>
            <a:ext cx="4015800" cy="2982960"/>
          </a:xfrm>
          <a:prstGeom prst="rect">
            <a:avLst/>
          </a:prstGeom>
        </p:spPr>
        <p:txBody>
          <a:bodyPr lIns="0" rIns="0" tIns="0" bIns="0">
            <a:normAutofit/>
          </a:bodyPr>
          <a:p>
            <a:endParaRPr b="0" lang="en-AU" sz="3200" spc="-1" strike="noStrike">
              <a:latin typeface="Arial"/>
            </a:endParaRPr>
          </a:p>
        </p:txBody>
      </p:sp>
      <p:sp>
        <p:nvSpPr>
          <p:cNvPr id="62" name="PlaceHolder 4"/>
          <p:cNvSpPr>
            <a:spLocks noGrp="1"/>
          </p:cNvSpPr>
          <p:nvPr>
            <p:ph type="body"/>
          </p:nvPr>
        </p:nvSpPr>
        <p:spPr>
          <a:xfrm>
            <a:off x="457200" y="2761920"/>
            <a:ext cx="4015800" cy="1422720"/>
          </a:xfrm>
          <a:prstGeom prst="rect">
            <a:avLst/>
          </a:prstGeom>
        </p:spPr>
        <p:txBody>
          <a:bodyPr lIns="0" rIns="0" tIns="0" bIns="0">
            <a:normAutofit/>
          </a:bodyPr>
          <a:p>
            <a:endParaRPr b="0" lang="en-AU" sz="3200" spc="-1" strike="noStrike">
              <a:latin typeface="Arial"/>
            </a:endParaRP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8" name="PlaceHolder 1"/>
          <p:cNvSpPr>
            <a:spLocks noGrp="1"/>
          </p:cNvSpPr>
          <p:nvPr>
            <p:ph type="title"/>
          </p:nvPr>
        </p:nvSpPr>
        <p:spPr>
          <a:xfrm>
            <a:off x="457200" y="205200"/>
            <a:ext cx="8229240" cy="858600"/>
          </a:xfrm>
          <a:prstGeom prst="rect">
            <a:avLst/>
          </a:prstGeom>
        </p:spPr>
        <p:txBody>
          <a:bodyPr lIns="0" rIns="0" tIns="0" bIns="0" anchor="ctr">
            <a:noAutofit/>
          </a:bodyPr>
          <a:p>
            <a:pPr algn="ctr"/>
            <a:endParaRPr b="0" lang="en-AU" sz="4400" spc="-1" strike="noStrike">
              <a:latin typeface="Arial"/>
            </a:endParaRPr>
          </a:p>
        </p:txBody>
      </p:sp>
      <p:sp>
        <p:nvSpPr>
          <p:cNvPr id="9" name="PlaceHolder 2"/>
          <p:cNvSpPr>
            <a:spLocks noGrp="1"/>
          </p:cNvSpPr>
          <p:nvPr>
            <p:ph type="subTitle"/>
          </p:nvPr>
        </p:nvSpPr>
        <p:spPr>
          <a:xfrm>
            <a:off x="457200" y="1203480"/>
            <a:ext cx="8229240" cy="2982960"/>
          </a:xfrm>
          <a:prstGeom prst="rect">
            <a:avLst/>
          </a:prstGeom>
        </p:spPr>
        <p:txBody>
          <a:bodyPr lIns="0" rIns="0" tIns="0" bIns="0" anchor="ctr">
            <a:noAutofit/>
          </a:bodyPr>
          <a:p>
            <a:pPr algn="ctr"/>
            <a:endParaRPr b="0" lang="en-AU" sz="3200" spc="-1" strike="noStrike">
              <a:latin typeface="Arial"/>
            </a:endParaRP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63" name="PlaceHolder 1"/>
          <p:cNvSpPr>
            <a:spLocks noGrp="1"/>
          </p:cNvSpPr>
          <p:nvPr>
            <p:ph type="title"/>
          </p:nvPr>
        </p:nvSpPr>
        <p:spPr>
          <a:xfrm>
            <a:off x="457200" y="205200"/>
            <a:ext cx="8229240" cy="858600"/>
          </a:xfrm>
          <a:prstGeom prst="rect">
            <a:avLst/>
          </a:prstGeom>
        </p:spPr>
        <p:txBody>
          <a:bodyPr lIns="0" rIns="0" tIns="0" bIns="0" anchor="ctr">
            <a:noAutofit/>
          </a:bodyPr>
          <a:p>
            <a:pPr algn="ctr"/>
            <a:endParaRPr b="0" lang="en-AU" sz="4400" spc="-1" strike="noStrike">
              <a:latin typeface="Arial"/>
            </a:endParaRPr>
          </a:p>
        </p:txBody>
      </p:sp>
      <p:sp>
        <p:nvSpPr>
          <p:cNvPr id="64" name="PlaceHolder 2"/>
          <p:cNvSpPr>
            <a:spLocks noGrp="1"/>
          </p:cNvSpPr>
          <p:nvPr>
            <p:ph type="body"/>
          </p:nvPr>
        </p:nvSpPr>
        <p:spPr>
          <a:xfrm>
            <a:off x="457200" y="1203480"/>
            <a:ext cx="4015800" cy="2982960"/>
          </a:xfrm>
          <a:prstGeom prst="rect">
            <a:avLst/>
          </a:prstGeom>
        </p:spPr>
        <p:txBody>
          <a:bodyPr lIns="0" rIns="0" tIns="0" bIns="0">
            <a:normAutofit/>
          </a:bodyPr>
          <a:p>
            <a:endParaRPr b="0" lang="en-AU" sz="3200" spc="-1" strike="noStrike">
              <a:latin typeface="Arial"/>
            </a:endParaRPr>
          </a:p>
        </p:txBody>
      </p:sp>
      <p:sp>
        <p:nvSpPr>
          <p:cNvPr id="65" name="PlaceHolder 3"/>
          <p:cNvSpPr>
            <a:spLocks noGrp="1"/>
          </p:cNvSpPr>
          <p:nvPr>
            <p:ph type="body"/>
          </p:nvPr>
        </p:nvSpPr>
        <p:spPr>
          <a:xfrm>
            <a:off x="4674240" y="1203480"/>
            <a:ext cx="4015800" cy="1422720"/>
          </a:xfrm>
          <a:prstGeom prst="rect">
            <a:avLst/>
          </a:prstGeom>
        </p:spPr>
        <p:txBody>
          <a:bodyPr lIns="0" rIns="0" tIns="0" bIns="0">
            <a:normAutofit/>
          </a:bodyPr>
          <a:p>
            <a:endParaRPr b="0" lang="en-AU" sz="3200" spc="-1" strike="noStrike">
              <a:latin typeface="Arial"/>
            </a:endParaRPr>
          </a:p>
        </p:txBody>
      </p:sp>
      <p:sp>
        <p:nvSpPr>
          <p:cNvPr id="66" name="PlaceHolder 4"/>
          <p:cNvSpPr>
            <a:spLocks noGrp="1"/>
          </p:cNvSpPr>
          <p:nvPr>
            <p:ph type="body"/>
          </p:nvPr>
        </p:nvSpPr>
        <p:spPr>
          <a:xfrm>
            <a:off x="4674240" y="2761920"/>
            <a:ext cx="4015800" cy="1422720"/>
          </a:xfrm>
          <a:prstGeom prst="rect">
            <a:avLst/>
          </a:prstGeom>
        </p:spPr>
        <p:txBody>
          <a:bodyPr lIns="0" rIns="0" tIns="0" bIns="0">
            <a:normAutofit/>
          </a:bodyPr>
          <a:p>
            <a:endParaRPr b="0" lang="en-AU" sz="3200" spc="-1" strike="noStrike">
              <a:latin typeface="Arial"/>
            </a:endParaRP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67" name="PlaceHolder 1"/>
          <p:cNvSpPr>
            <a:spLocks noGrp="1"/>
          </p:cNvSpPr>
          <p:nvPr>
            <p:ph type="title"/>
          </p:nvPr>
        </p:nvSpPr>
        <p:spPr>
          <a:xfrm>
            <a:off x="457200" y="205200"/>
            <a:ext cx="8229240" cy="858600"/>
          </a:xfrm>
          <a:prstGeom prst="rect">
            <a:avLst/>
          </a:prstGeom>
        </p:spPr>
        <p:txBody>
          <a:bodyPr lIns="0" rIns="0" tIns="0" bIns="0" anchor="ctr">
            <a:noAutofit/>
          </a:bodyPr>
          <a:p>
            <a:pPr algn="ctr"/>
            <a:endParaRPr b="0" lang="en-AU" sz="4400" spc="-1" strike="noStrike">
              <a:latin typeface="Arial"/>
            </a:endParaRPr>
          </a:p>
        </p:txBody>
      </p:sp>
      <p:sp>
        <p:nvSpPr>
          <p:cNvPr id="68" name="PlaceHolder 2"/>
          <p:cNvSpPr>
            <a:spLocks noGrp="1"/>
          </p:cNvSpPr>
          <p:nvPr>
            <p:ph type="body"/>
          </p:nvPr>
        </p:nvSpPr>
        <p:spPr>
          <a:xfrm>
            <a:off x="457200" y="1203480"/>
            <a:ext cx="4015800" cy="1422720"/>
          </a:xfrm>
          <a:prstGeom prst="rect">
            <a:avLst/>
          </a:prstGeom>
        </p:spPr>
        <p:txBody>
          <a:bodyPr lIns="0" rIns="0" tIns="0" bIns="0">
            <a:normAutofit/>
          </a:bodyPr>
          <a:p>
            <a:endParaRPr b="0" lang="en-AU" sz="3200" spc="-1" strike="noStrike">
              <a:latin typeface="Arial"/>
            </a:endParaRPr>
          </a:p>
        </p:txBody>
      </p:sp>
      <p:sp>
        <p:nvSpPr>
          <p:cNvPr id="69" name="PlaceHolder 3"/>
          <p:cNvSpPr>
            <a:spLocks noGrp="1"/>
          </p:cNvSpPr>
          <p:nvPr>
            <p:ph type="body"/>
          </p:nvPr>
        </p:nvSpPr>
        <p:spPr>
          <a:xfrm>
            <a:off x="4674240" y="1203480"/>
            <a:ext cx="4015800" cy="1422720"/>
          </a:xfrm>
          <a:prstGeom prst="rect">
            <a:avLst/>
          </a:prstGeom>
        </p:spPr>
        <p:txBody>
          <a:bodyPr lIns="0" rIns="0" tIns="0" bIns="0">
            <a:normAutofit/>
          </a:bodyPr>
          <a:p>
            <a:endParaRPr b="0" lang="en-AU" sz="3200" spc="-1" strike="noStrike">
              <a:latin typeface="Arial"/>
            </a:endParaRPr>
          </a:p>
        </p:txBody>
      </p:sp>
      <p:sp>
        <p:nvSpPr>
          <p:cNvPr id="70" name="PlaceHolder 4"/>
          <p:cNvSpPr>
            <a:spLocks noGrp="1"/>
          </p:cNvSpPr>
          <p:nvPr>
            <p:ph type="body"/>
          </p:nvPr>
        </p:nvSpPr>
        <p:spPr>
          <a:xfrm>
            <a:off x="457200" y="2761920"/>
            <a:ext cx="8229240" cy="1422720"/>
          </a:xfrm>
          <a:prstGeom prst="rect">
            <a:avLst/>
          </a:prstGeom>
        </p:spPr>
        <p:txBody>
          <a:bodyPr lIns="0" rIns="0" tIns="0" bIns="0">
            <a:normAutofit/>
          </a:bodyPr>
          <a:p>
            <a:endParaRPr b="0" lang="en-AU" sz="3200" spc="-1" strike="noStrike">
              <a:latin typeface="Arial"/>
            </a:endParaRP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71" name="PlaceHolder 1"/>
          <p:cNvSpPr>
            <a:spLocks noGrp="1"/>
          </p:cNvSpPr>
          <p:nvPr>
            <p:ph type="title"/>
          </p:nvPr>
        </p:nvSpPr>
        <p:spPr>
          <a:xfrm>
            <a:off x="457200" y="205200"/>
            <a:ext cx="8229240" cy="858600"/>
          </a:xfrm>
          <a:prstGeom prst="rect">
            <a:avLst/>
          </a:prstGeom>
        </p:spPr>
        <p:txBody>
          <a:bodyPr lIns="0" rIns="0" tIns="0" bIns="0" anchor="ctr">
            <a:noAutofit/>
          </a:bodyPr>
          <a:p>
            <a:pPr algn="ctr"/>
            <a:endParaRPr b="0" lang="en-AU" sz="4400" spc="-1" strike="noStrike">
              <a:latin typeface="Arial"/>
            </a:endParaRPr>
          </a:p>
        </p:txBody>
      </p:sp>
      <p:sp>
        <p:nvSpPr>
          <p:cNvPr id="72" name="PlaceHolder 2"/>
          <p:cNvSpPr>
            <a:spLocks noGrp="1"/>
          </p:cNvSpPr>
          <p:nvPr>
            <p:ph type="body"/>
          </p:nvPr>
        </p:nvSpPr>
        <p:spPr>
          <a:xfrm>
            <a:off x="457200" y="1203480"/>
            <a:ext cx="8229240" cy="1422720"/>
          </a:xfrm>
          <a:prstGeom prst="rect">
            <a:avLst/>
          </a:prstGeom>
        </p:spPr>
        <p:txBody>
          <a:bodyPr lIns="0" rIns="0" tIns="0" bIns="0">
            <a:normAutofit/>
          </a:bodyPr>
          <a:p>
            <a:endParaRPr b="0" lang="en-AU" sz="3200" spc="-1" strike="noStrike">
              <a:latin typeface="Arial"/>
            </a:endParaRPr>
          </a:p>
        </p:txBody>
      </p:sp>
      <p:sp>
        <p:nvSpPr>
          <p:cNvPr id="73" name="PlaceHolder 3"/>
          <p:cNvSpPr>
            <a:spLocks noGrp="1"/>
          </p:cNvSpPr>
          <p:nvPr>
            <p:ph type="body"/>
          </p:nvPr>
        </p:nvSpPr>
        <p:spPr>
          <a:xfrm>
            <a:off x="457200" y="2761920"/>
            <a:ext cx="8229240" cy="1422720"/>
          </a:xfrm>
          <a:prstGeom prst="rect">
            <a:avLst/>
          </a:prstGeom>
        </p:spPr>
        <p:txBody>
          <a:bodyPr lIns="0" rIns="0" tIns="0" bIns="0">
            <a:normAutofit/>
          </a:bodyPr>
          <a:p>
            <a:endParaRPr b="0" lang="en-AU" sz="3200" spc="-1" strike="noStrike">
              <a:latin typeface="Arial"/>
            </a:endParaRP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74" name="PlaceHolder 1"/>
          <p:cNvSpPr>
            <a:spLocks noGrp="1"/>
          </p:cNvSpPr>
          <p:nvPr>
            <p:ph type="title"/>
          </p:nvPr>
        </p:nvSpPr>
        <p:spPr>
          <a:xfrm>
            <a:off x="457200" y="205200"/>
            <a:ext cx="8229240" cy="858600"/>
          </a:xfrm>
          <a:prstGeom prst="rect">
            <a:avLst/>
          </a:prstGeom>
        </p:spPr>
        <p:txBody>
          <a:bodyPr lIns="0" rIns="0" tIns="0" bIns="0" anchor="ctr">
            <a:noAutofit/>
          </a:bodyPr>
          <a:p>
            <a:pPr algn="ctr"/>
            <a:endParaRPr b="0" lang="en-AU" sz="4400" spc="-1" strike="noStrike">
              <a:latin typeface="Arial"/>
            </a:endParaRPr>
          </a:p>
        </p:txBody>
      </p:sp>
      <p:sp>
        <p:nvSpPr>
          <p:cNvPr id="75" name="PlaceHolder 2"/>
          <p:cNvSpPr>
            <a:spLocks noGrp="1"/>
          </p:cNvSpPr>
          <p:nvPr>
            <p:ph type="body"/>
          </p:nvPr>
        </p:nvSpPr>
        <p:spPr>
          <a:xfrm>
            <a:off x="457200" y="1203480"/>
            <a:ext cx="4015800" cy="1422720"/>
          </a:xfrm>
          <a:prstGeom prst="rect">
            <a:avLst/>
          </a:prstGeom>
        </p:spPr>
        <p:txBody>
          <a:bodyPr lIns="0" rIns="0" tIns="0" bIns="0">
            <a:normAutofit/>
          </a:bodyPr>
          <a:p>
            <a:endParaRPr b="0" lang="en-AU" sz="3200" spc="-1" strike="noStrike">
              <a:latin typeface="Arial"/>
            </a:endParaRPr>
          </a:p>
        </p:txBody>
      </p:sp>
      <p:sp>
        <p:nvSpPr>
          <p:cNvPr id="76" name="PlaceHolder 3"/>
          <p:cNvSpPr>
            <a:spLocks noGrp="1"/>
          </p:cNvSpPr>
          <p:nvPr>
            <p:ph type="body"/>
          </p:nvPr>
        </p:nvSpPr>
        <p:spPr>
          <a:xfrm>
            <a:off x="4674240" y="1203480"/>
            <a:ext cx="4015800" cy="1422720"/>
          </a:xfrm>
          <a:prstGeom prst="rect">
            <a:avLst/>
          </a:prstGeom>
        </p:spPr>
        <p:txBody>
          <a:bodyPr lIns="0" rIns="0" tIns="0" bIns="0">
            <a:normAutofit/>
          </a:bodyPr>
          <a:p>
            <a:endParaRPr b="0" lang="en-AU" sz="3200" spc="-1" strike="noStrike">
              <a:latin typeface="Arial"/>
            </a:endParaRPr>
          </a:p>
        </p:txBody>
      </p:sp>
      <p:sp>
        <p:nvSpPr>
          <p:cNvPr id="77" name="PlaceHolder 4"/>
          <p:cNvSpPr>
            <a:spLocks noGrp="1"/>
          </p:cNvSpPr>
          <p:nvPr>
            <p:ph type="body"/>
          </p:nvPr>
        </p:nvSpPr>
        <p:spPr>
          <a:xfrm>
            <a:off x="457200" y="2761920"/>
            <a:ext cx="4015800" cy="1422720"/>
          </a:xfrm>
          <a:prstGeom prst="rect">
            <a:avLst/>
          </a:prstGeom>
        </p:spPr>
        <p:txBody>
          <a:bodyPr lIns="0" rIns="0" tIns="0" bIns="0">
            <a:normAutofit/>
          </a:bodyPr>
          <a:p>
            <a:endParaRPr b="0" lang="en-AU" sz="3200" spc="-1" strike="noStrike">
              <a:latin typeface="Arial"/>
            </a:endParaRPr>
          </a:p>
        </p:txBody>
      </p:sp>
      <p:sp>
        <p:nvSpPr>
          <p:cNvPr id="78" name="PlaceHolder 5"/>
          <p:cNvSpPr>
            <a:spLocks noGrp="1"/>
          </p:cNvSpPr>
          <p:nvPr>
            <p:ph type="body"/>
          </p:nvPr>
        </p:nvSpPr>
        <p:spPr>
          <a:xfrm>
            <a:off x="4674240" y="2761920"/>
            <a:ext cx="4015800" cy="1422720"/>
          </a:xfrm>
          <a:prstGeom prst="rect">
            <a:avLst/>
          </a:prstGeom>
        </p:spPr>
        <p:txBody>
          <a:bodyPr lIns="0" rIns="0" tIns="0" bIns="0">
            <a:normAutofit/>
          </a:bodyPr>
          <a:p>
            <a:endParaRPr b="0" lang="en-AU" sz="3200" spc="-1" strike="noStrike">
              <a:latin typeface="Arial"/>
            </a:endParaRP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79" name="PlaceHolder 1"/>
          <p:cNvSpPr>
            <a:spLocks noGrp="1"/>
          </p:cNvSpPr>
          <p:nvPr>
            <p:ph type="title"/>
          </p:nvPr>
        </p:nvSpPr>
        <p:spPr>
          <a:xfrm>
            <a:off x="457200" y="205200"/>
            <a:ext cx="8229240" cy="858600"/>
          </a:xfrm>
          <a:prstGeom prst="rect">
            <a:avLst/>
          </a:prstGeom>
        </p:spPr>
        <p:txBody>
          <a:bodyPr lIns="0" rIns="0" tIns="0" bIns="0" anchor="ctr">
            <a:noAutofit/>
          </a:bodyPr>
          <a:p>
            <a:pPr algn="ctr"/>
            <a:endParaRPr b="0" lang="en-AU" sz="4400" spc="-1" strike="noStrike">
              <a:latin typeface="Arial"/>
            </a:endParaRPr>
          </a:p>
        </p:txBody>
      </p:sp>
      <p:sp>
        <p:nvSpPr>
          <p:cNvPr id="80" name="PlaceHolder 2"/>
          <p:cNvSpPr>
            <a:spLocks noGrp="1"/>
          </p:cNvSpPr>
          <p:nvPr>
            <p:ph type="body"/>
          </p:nvPr>
        </p:nvSpPr>
        <p:spPr>
          <a:xfrm>
            <a:off x="457200" y="1203480"/>
            <a:ext cx="2649600" cy="1422720"/>
          </a:xfrm>
          <a:prstGeom prst="rect">
            <a:avLst/>
          </a:prstGeom>
        </p:spPr>
        <p:txBody>
          <a:bodyPr lIns="0" rIns="0" tIns="0" bIns="0">
            <a:normAutofit/>
          </a:bodyPr>
          <a:p>
            <a:endParaRPr b="0" lang="en-AU" sz="3200" spc="-1" strike="noStrike">
              <a:latin typeface="Arial"/>
            </a:endParaRPr>
          </a:p>
        </p:txBody>
      </p:sp>
      <p:sp>
        <p:nvSpPr>
          <p:cNvPr id="81" name="PlaceHolder 3"/>
          <p:cNvSpPr>
            <a:spLocks noGrp="1"/>
          </p:cNvSpPr>
          <p:nvPr>
            <p:ph type="body"/>
          </p:nvPr>
        </p:nvSpPr>
        <p:spPr>
          <a:xfrm>
            <a:off x="3239640" y="1203480"/>
            <a:ext cx="2649600" cy="1422720"/>
          </a:xfrm>
          <a:prstGeom prst="rect">
            <a:avLst/>
          </a:prstGeom>
        </p:spPr>
        <p:txBody>
          <a:bodyPr lIns="0" rIns="0" tIns="0" bIns="0">
            <a:normAutofit/>
          </a:bodyPr>
          <a:p>
            <a:endParaRPr b="0" lang="en-AU" sz="3200" spc="-1" strike="noStrike">
              <a:latin typeface="Arial"/>
            </a:endParaRPr>
          </a:p>
        </p:txBody>
      </p:sp>
      <p:sp>
        <p:nvSpPr>
          <p:cNvPr id="82" name="PlaceHolder 4"/>
          <p:cNvSpPr>
            <a:spLocks noGrp="1"/>
          </p:cNvSpPr>
          <p:nvPr>
            <p:ph type="body"/>
          </p:nvPr>
        </p:nvSpPr>
        <p:spPr>
          <a:xfrm>
            <a:off x="6022080" y="1203480"/>
            <a:ext cx="2649600" cy="1422720"/>
          </a:xfrm>
          <a:prstGeom prst="rect">
            <a:avLst/>
          </a:prstGeom>
        </p:spPr>
        <p:txBody>
          <a:bodyPr lIns="0" rIns="0" tIns="0" bIns="0">
            <a:normAutofit/>
          </a:bodyPr>
          <a:p>
            <a:endParaRPr b="0" lang="en-AU" sz="3200" spc="-1" strike="noStrike">
              <a:latin typeface="Arial"/>
            </a:endParaRPr>
          </a:p>
        </p:txBody>
      </p:sp>
      <p:sp>
        <p:nvSpPr>
          <p:cNvPr id="83" name="PlaceHolder 5"/>
          <p:cNvSpPr>
            <a:spLocks noGrp="1"/>
          </p:cNvSpPr>
          <p:nvPr>
            <p:ph type="body"/>
          </p:nvPr>
        </p:nvSpPr>
        <p:spPr>
          <a:xfrm>
            <a:off x="457200" y="2761920"/>
            <a:ext cx="2649600" cy="1422720"/>
          </a:xfrm>
          <a:prstGeom prst="rect">
            <a:avLst/>
          </a:prstGeom>
        </p:spPr>
        <p:txBody>
          <a:bodyPr lIns="0" rIns="0" tIns="0" bIns="0">
            <a:normAutofit/>
          </a:bodyPr>
          <a:p>
            <a:endParaRPr b="0" lang="en-AU" sz="3200" spc="-1" strike="noStrike">
              <a:latin typeface="Arial"/>
            </a:endParaRPr>
          </a:p>
        </p:txBody>
      </p:sp>
      <p:sp>
        <p:nvSpPr>
          <p:cNvPr id="84" name="PlaceHolder 6"/>
          <p:cNvSpPr>
            <a:spLocks noGrp="1"/>
          </p:cNvSpPr>
          <p:nvPr>
            <p:ph type="body"/>
          </p:nvPr>
        </p:nvSpPr>
        <p:spPr>
          <a:xfrm>
            <a:off x="3239640" y="2761920"/>
            <a:ext cx="2649600" cy="1422720"/>
          </a:xfrm>
          <a:prstGeom prst="rect">
            <a:avLst/>
          </a:prstGeom>
        </p:spPr>
        <p:txBody>
          <a:bodyPr lIns="0" rIns="0" tIns="0" bIns="0">
            <a:normAutofit/>
          </a:bodyPr>
          <a:p>
            <a:endParaRPr b="0" lang="en-AU" sz="3200" spc="-1" strike="noStrike">
              <a:latin typeface="Arial"/>
            </a:endParaRPr>
          </a:p>
        </p:txBody>
      </p:sp>
      <p:sp>
        <p:nvSpPr>
          <p:cNvPr id="85" name="PlaceHolder 7"/>
          <p:cNvSpPr>
            <a:spLocks noGrp="1"/>
          </p:cNvSpPr>
          <p:nvPr>
            <p:ph type="body"/>
          </p:nvPr>
        </p:nvSpPr>
        <p:spPr>
          <a:xfrm>
            <a:off x="6022080" y="2761920"/>
            <a:ext cx="2649600" cy="1422720"/>
          </a:xfrm>
          <a:prstGeom prst="rect">
            <a:avLst/>
          </a:prstGeom>
        </p:spPr>
        <p:txBody>
          <a:bodyPr lIns="0" rIns="0" tIns="0" bIns="0">
            <a:normAutofit/>
          </a:bodyPr>
          <a:p>
            <a:endParaRPr b="0" lang="en-AU" sz="3200" spc="-1" strike="noStrike">
              <a:latin typeface="Arial"/>
            </a:endParaRPr>
          </a:p>
        </p:txBody>
      </p:sp>
    </p:spTree>
  </p:cSld>
</p:sldLayout>
</file>

<file path=ppt/slideLayouts/slideLayout2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2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96" name="PlaceHolder 1"/>
          <p:cNvSpPr>
            <a:spLocks noGrp="1"/>
          </p:cNvSpPr>
          <p:nvPr>
            <p:ph type="title"/>
          </p:nvPr>
        </p:nvSpPr>
        <p:spPr>
          <a:xfrm>
            <a:off x="457200" y="205200"/>
            <a:ext cx="8229240" cy="858600"/>
          </a:xfrm>
          <a:prstGeom prst="rect">
            <a:avLst/>
          </a:prstGeom>
        </p:spPr>
        <p:txBody>
          <a:bodyPr lIns="0" rIns="0" tIns="0" bIns="0" anchor="ctr">
            <a:noAutofit/>
          </a:bodyPr>
          <a:p>
            <a:pPr algn="ctr"/>
            <a:endParaRPr b="0" lang="en-AU" sz="4400" spc="-1" strike="noStrike">
              <a:latin typeface="Arial"/>
            </a:endParaRPr>
          </a:p>
        </p:txBody>
      </p:sp>
      <p:sp>
        <p:nvSpPr>
          <p:cNvPr id="97" name="PlaceHolder 2"/>
          <p:cNvSpPr>
            <a:spLocks noGrp="1"/>
          </p:cNvSpPr>
          <p:nvPr>
            <p:ph type="subTitle"/>
          </p:nvPr>
        </p:nvSpPr>
        <p:spPr>
          <a:xfrm>
            <a:off x="457200" y="1203480"/>
            <a:ext cx="8229240" cy="2982960"/>
          </a:xfrm>
          <a:prstGeom prst="rect">
            <a:avLst/>
          </a:prstGeom>
        </p:spPr>
        <p:txBody>
          <a:bodyPr lIns="0" rIns="0" tIns="0" bIns="0" anchor="ctr">
            <a:noAutofit/>
          </a:bodyPr>
          <a:p>
            <a:pPr algn="ctr"/>
            <a:endParaRPr b="0" lang="en-AU" sz="3200" spc="-1" strike="noStrike">
              <a:latin typeface="Arial"/>
            </a:endParaRPr>
          </a:p>
        </p:txBody>
      </p:sp>
    </p:spTree>
  </p:cSld>
</p:sldLayout>
</file>

<file path=ppt/slideLayouts/slideLayout2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98" name="PlaceHolder 1"/>
          <p:cNvSpPr>
            <a:spLocks noGrp="1"/>
          </p:cNvSpPr>
          <p:nvPr>
            <p:ph type="title"/>
          </p:nvPr>
        </p:nvSpPr>
        <p:spPr>
          <a:xfrm>
            <a:off x="457200" y="205200"/>
            <a:ext cx="8229240" cy="858600"/>
          </a:xfrm>
          <a:prstGeom prst="rect">
            <a:avLst/>
          </a:prstGeom>
        </p:spPr>
        <p:txBody>
          <a:bodyPr lIns="0" rIns="0" tIns="0" bIns="0" anchor="ctr">
            <a:noAutofit/>
          </a:bodyPr>
          <a:p>
            <a:pPr algn="ctr"/>
            <a:endParaRPr b="0" lang="en-AU" sz="4400" spc="-1" strike="noStrike">
              <a:latin typeface="Arial"/>
            </a:endParaRPr>
          </a:p>
        </p:txBody>
      </p:sp>
      <p:sp>
        <p:nvSpPr>
          <p:cNvPr id="99" name="PlaceHolder 2"/>
          <p:cNvSpPr>
            <a:spLocks noGrp="1"/>
          </p:cNvSpPr>
          <p:nvPr>
            <p:ph type="body"/>
          </p:nvPr>
        </p:nvSpPr>
        <p:spPr>
          <a:xfrm>
            <a:off x="457200" y="1203480"/>
            <a:ext cx="8229240" cy="2982960"/>
          </a:xfrm>
          <a:prstGeom prst="rect">
            <a:avLst/>
          </a:prstGeom>
        </p:spPr>
        <p:txBody>
          <a:bodyPr lIns="0" rIns="0" tIns="0" bIns="0">
            <a:normAutofit/>
          </a:bodyPr>
          <a:p>
            <a:endParaRPr b="0" lang="en-AU" sz="3200" spc="-1" strike="noStrike">
              <a:latin typeface="Arial"/>
            </a:endParaRPr>
          </a:p>
        </p:txBody>
      </p:sp>
    </p:spTree>
  </p:cSld>
</p:sldLayout>
</file>

<file path=ppt/slideLayouts/slideLayout2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00" name="PlaceHolder 1"/>
          <p:cNvSpPr>
            <a:spLocks noGrp="1"/>
          </p:cNvSpPr>
          <p:nvPr>
            <p:ph type="title"/>
          </p:nvPr>
        </p:nvSpPr>
        <p:spPr>
          <a:xfrm>
            <a:off x="457200" y="205200"/>
            <a:ext cx="8229240" cy="858600"/>
          </a:xfrm>
          <a:prstGeom prst="rect">
            <a:avLst/>
          </a:prstGeom>
        </p:spPr>
        <p:txBody>
          <a:bodyPr lIns="0" rIns="0" tIns="0" bIns="0" anchor="ctr">
            <a:noAutofit/>
          </a:bodyPr>
          <a:p>
            <a:pPr algn="ctr"/>
            <a:endParaRPr b="0" lang="en-AU" sz="4400" spc="-1" strike="noStrike">
              <a:latin typeface="Arial"/>
            </a:endParaRPr>
          </a:p>
        </p:txBody>
      </p:sp>
      <p:sp>
        <p:nvSpPr>
          <p:cNvPr id="101" name="PlaceHolder 2"/>
          <p:cNvSpPr>
            <a:spLocks noGrp="1"/>
          </p:cNvSpPr>
          <p:nvPr>
            <p:ph type="body"/>
          </p:nvPr>
        </p:nvSpPr>
        <p:spPr>
          <a:xfrm>
            <a:off x="457200" y="1203480"/>
            <a:ext cx="4015800" cy="2982960"/>
          </a:xfrm>
          <a:prstGeom prst="rect">
            <a:avLst/>
          </a:prstGeom>
        </p:spPr>
        <p:txBody>
          <a:bodyPr lIns="0" rIns="0" tIns="0" bIns="0">
            <a:normAutofit/>
          </a:bodyPr>
          <a:p>
            <a:endParaRPr b="0" lang="en-AU" sz="3200" spc="-1" strike="noStrike">
              <a:latin typeface="Arial"/>
            </a:endParaRPr>
          </a:p>
        </p:txBody>
      </p:sp>
      <p:sp>
        <p:nvSpPr>
          <p:cNvPr id="102" name="PlaceHolder 3"/>
          <p:cNvSpPr>
            <a:spLocks noGrp="1"/>
          </p:cNvSpPr>
          <p:nvPr>
            <p:ph type="body"/>
          </p:nvPr>
        </p:nvSpPr>
        <p:spPr>
          <a:xfrm>
            <a:off x="4674240" y="1203480"/>
            <a:ext cx="4015800" cy="2982960"/>
          </a:xfrm>
          <a:prstGeom prst="rect">
            <a:avLst/>
          </a:prstGeom>
        </p:spPr>
        <p:txBody>
          <a:bodyPr lIns="0" rIns="0" tIns="0" bIns="0">
            <a:normAutofit/>
          </a:bodyPr>
          <a:p>
            <a:endParaRPr b="0" lang="en-AU" sz="3200" spc="-1" strike="noStrike">
              <a:latin typeface="Arial"/>
            </a:endParaRPr>
          </a:p>
        </p:txBody>
      </p:sp>
    </p:spTree>
  </p:cSld>
</p:sldLayout>
</file>

<file path=ppt/slideLayouts/slideLayout2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03" name="PlaceHolder 1"/>
          <p:cNvSpPr>
            <a:spLocks noGrp="1"/>
          </p:cNvSpPr>
          <p:nvPr>
            <p:ph type="title"/>
          </p:nvPr>
        </p:nvSpPr>
        <p:spPr>
          <a:xfrm>
            <a:off x="457200" y="205200"/>
            <a:ext cx="8229240" cy="858600"/>
          </a:xfrm>
          <a:prstGeom prst="rect">
            <a:avLst/>
          </a:prstGeom>
        </p:spPr>
        <p:txBody>
          <a:bodyPr lIns="0" rIns="0" tIns="0" bIns="0" anchor="ctr">
            <a:noAutofit/>
          </a:bodyPr>
          <a:p>
            <a:pPr algn="ctr"/>
            <a:endParaRPr b="0" lang="en-AU" sz="4400" spc="-1" strike="noStrike">
              <a:latin typeface="Arial"/>
            </a:endParaRP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0" name="PlaceHolder 1"/>
          <p:cNvSpPr>
            <a:spLocks noGrp="1"/>
          </p:cNvSpPr>
          <p:nvPr>
            <p:ph type="title"/>
          </p:nvPr>
        </p:nvSpPr>
        <p:spPr>
          <a:xfrm>
            <a:off x="457200" y="205200"/>
            <a:ext cx="8229240" cy="858600"/>
          </a:xfrm>
          <a:prstGeom prst="rect">
            <a:avLst/>
          </a:prstGeom>
        </p:spPr>
        <p:txBody>
          <a:bodyPr lIns="0" rIns="0" tIns="0" bIns="0" anchor="ctr">
            <a:noAutofit/>
          </a:bodyPr>
          <a:p>
            <a:pPr algn="ctr"/>
            <a:endParaRPr b="0" lang="en-AU" sz="4400" spc="-1" strike="noStrike">
              <a:latin typeface="Arial"/>
            </a:endParaRPr>
          </a:p>
        </p:txBody>
      </p:sp>
      <p:sp>
        <p:nvSpPr>
          <p:cNvPr id="11" name="PlaceHolder 2"/>
          <p:cNvSpPr>
            <a:spLocks noGrp="1"/>
          </p:cNvSpPr>
          <p:nvPr>
            <p:ph type="body"/>
          </p:nvPr>
        </p:nvSpPr>
        <p:spPr>
          <a:xfrm>
            <a:off x="457200" y="1203480"/>
            <a:ext cx="8229240" cy="2982960"/>
          </a:xfrm>
          <a:prstGeom prst="rect">
            <a:avLst/>
          </a:prstGeom>
        </p:spPr>
        <p:txBody>
          <a:bodyPr lIns="0" rIns="0" tIns="0" bIns="0">
            <a:normAutofit/>
          </a:bodyPr>
          <a:p>
            <a:endParaRPr b="0" lang="en-AU" sz="3200" spc="-1" strike="noStrike">
              <a:latin typeface="Arial"/>
            </a:endParaRPr>
          </a:p>
        </p:txBody>
      </p:sp>
    </p:spTree>
  </p:cSld>
</p:sldLayout>
</file>

<file path=ppt/slideLayouts/slideLayout3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04" name="PlaceHolder 1"/>
          <p:cNvSpPr>
            <a:spLocks noGrp="1"/>
          </p:cNvSpPr>
          <p:nvPr>
            <p:ph type="subTitle"/>
          </p:nvPr>
        </p:nvSpPr>
        <p:spPr>
          <a:xfrm>
            <a:off x="457200" y="205200"/>
            <a:ext cx="8229240" cy="3981240"/>
          </a:xfrm>
          <a:prstGeom prst="rect">
            <a:avLst/>
          </a:prstGeom>
        </p:spPr>
        <p:txBody>
          <a:bodyPr lIns="0" rIns="0" tIns="0" bIns="0" anchor="ctr">
            <a:noAutofit/>
          </a:bodyPr>
          <a:p>
            <a:pPr algn="ctr"/>
            <a:endParaRPr b="0" lang="en-AU" sz="3200" spc="-1" strike="noStrike">
              <a:latin typeface="Arial"/>
            </a:endParaRPr>
          </a:p>
        </p:txBody>
      </p:sp>
    </p:spTree>
  </p:cSld>
</p:sldLayout>
</file>

<file path=ppt/slideLayouts/slideLayout3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05" name="PlaceHolder 1"/>
          <p:cNvSpPr>
            <a:spLocks noGrp="1"/>
          </p:cNvSpPr>
          <p:nvPr>
            <p:ph type="title"/>
          </p:nvPr>
        </p:nvSpPr>
        <p:spPr>
          <a:xfrm>
            <a:off x="457200" y="205200"/>
            <a:ext cx="8229240" cy="858600"/>
          </a:xfrm>
          <a:prstGeom prst="rect">
            <a:avLst/>
          </a:prstGeom>
        </p:spPr>
        <p:txBody>
          <a:bodyPr lIns="0" rIns="0" tIns="0" bIns="0" anchor="ctr">
            <a:noAutofit/>
          </a:bodyPr>
          <a:p>
            <a:pPr algn="ctr"/>
            <a:endParaRPr b="0" lang="en-AU" sz="4400" spc="-1" strike="noStrike">
              <a:latin typeface="Arial"/>
            </a:endParaRPr>
          </a:p>
        </p:txBody>
      </p:sp>
      <p:sp>
        <p:nvSpPr>
          <p:cNvPr id="106" name="PlaceHolder 2"/>
          <p:cNvSpPr>
            <a:spLocks noGrp="1"/>
          </p:cNvSpPr>
          <p:nvPr>
            <p:ph type="body"/>
          </p:nvPr>
        </p:nvSpPr>
        <p:spPr>
          <a:xfrm>
            <a:off x="457200" y="1203480"/>
            <a:ext cx="4015800" cy="1422720"/>
          </a:xfrm>
          <a:prstGeom prst="rect">
            <a:avLst/>
          </a:prstGeom>
        </p:spPr>
        <p:txBody>
          <a:bodyPr lIns="0" rIns="0" tIns="0" bIns="0">
            <a:normAutofit/>
          </a:bodyPr>
          <a:p>
            <a:endParaRPr b="0" lang="en-AU" sz="3200" spc="-1" strike="noStrike">
              <a:latin typeface="Arial"/>
            </a:endParaRPr>
          </a:p>
        </p:txBody>
      </p:sp>
      <p:sp>
        <p:nvSpPr>
          <p:cNvPr id="107" name="PlaceHolder 3"/>
          <p:cNvSpPr>
            <a:spLocks noGrp="1"/>
          </p:cNvSpPr>
          <p:nvPr>
            <p:ph type="body"/>
          </p:nvPr>
        </p:nvSpPr>
        <p:spPr>
          <a:xfrm>
            <a:off x="4674240" y="1203480"/>
            <a:ext cx="4015800" cy="2982960"/>
          </a:xfrm>
          <a:prstGeom prst="rect">
            <a:avLst/>
          </a:prstGeom>
        </p:spPr>
        <p:txBody>
          <a:bodyPr lIns="0" rIns="0" tIns="0" bIns="0">
            <a:normAutofit/>
          </a:bodyPr>
          <a:p>
            <a:endParaRPr b="0" lang="en-AU" sz="3200" spc="-1" strike="noStrike">
              <a:latin typeface="Arial"/>
            </a:endParaRPr>
          </a:p>
        </p:txBody>
      </p:sp>
      <p:sp>
        <p:nvSpPr>
          <p:cNvPr id="108" name="PlaceHolder 4"/>
          <p:cNvSpPr>
            <a:spLocks noGrp="1"/>
          </p:cNvSpPr>
          <p:nvPr>
            <p:ph type="body"/>
          </p:nvPr>
        </p:nvSpPr>
        <p:spPr>
          <a:xfrm>
            <a:off x="457200" y="2761920"/>
            <a:ext cx="4015800" cy="1422720"/>
          </a:xfrm>
          <a:prstGeom prst="rect">
            <a:avLst/>
          </a:prstGeom>
        </p:spPr>
        <p:txBody>
          <a:bodyPr lIns="0" rIns="0" tIns="0" bIns="0">
            <a:normAutofit/>
          </a:bodyPr>
          <a:p>
            <a:endParaRPr b="0" lang="en-AU" sz="3200" spc="-1" strike="noStrike">
              <a:latin typeface="Arial"/>
            </a:endParaRPr>
          </a:p>
        </p:txBody>
      </p:sp>
    </p:spTree>
  </p:cSld>
</p:sldLayout>
</file>

<file path=ppt/slideLayouts/slideLayout3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09" name="PlaceHolder 1"/>
          <p:cNvSpPr>
            <a:spLocks noGrp="1"/>
          </p:cNvSpPr>
          <p:nvPr>
            <p:ph type="title"/>
          </p:nvPr>
        </p:nvSpPr>
        <p:spPr>
          <a:xfrm>
            <a:off x="457200" y="205200"/>
            <a:ext cx="8229240" cy="858600"/>
          </a:xfrm>
          <a:prstGeom prst="rect">
            <a:avLst/>
          </a:prstGeom>
        </p:spPr>
        <p:txBody>
          <a:bodyPr lIns="0" rIns="0" tIns="0" bIns="0" anchor="ctr">
            <a:noAutofit/>
          </a:bodyPr>
          <a:p>
            <a:pPr algn="ctr"/>
            <a:endParaRPr b="0" lang="en-AU" sz="4400" spc="-1" strike="noStrike">
              <a:latin typeface="Arial"/>
            </a:endParaRPr>
          </a:p>
        </p:txBody>
      </p:sp>
      <p:sp>
        <p:nvSpPr>
          <p:cNvPr id="110" name="PlaceHolder 2"/>
          <p:cNvSpPr>
            <a:spLocks noGrp="1"/>
          </p:cNvSpPr>
          <p:nvPr>
            <p:ph type="body"/>
          </p:nvPr>
        </p:nvSpPr>
        <p:spPr>
          <a:xfrm>
            <a:off x="457200" y="1203480"/>
            <a:ext cx="4015800" cy="2982960"/>
          </a:xfrm>
          <a:prstGeom prst="rect">
            <a:avLst/>
          </a:prstGeom>
        </p:spPr>
        <p:txBody>
          <a:bodyPr lIns="0" rIns="0" tIns="0" bIns="0">
            <a:normAutofit/>
          </a:bodyPr>
          <a:p>
            <a:endParaRPr b="0" lang="en-AU" sz="3200" spc="-1" strike="noStrike">
              <a:latin typeface="Arial"/>
            </a:endParaRPr>
          </a:p>
        </p:txBody>
      </p:sp>
      <p:sp>
        <p:nvSpPr>
          <p:cNvPr id="111" name="PlaceHolder 3"/>
          <p:cNvSpPr>
            <a:spLocks noGrp="1"/>
          </p:cNvSpPr>
          <p:nvPr>
            <p:ph type="body"/>
          </p:nvPr>
        </p:nvSpPr>
        <p:spPr>
          <a:xfrm>
            <a:off x="4674240" y="1203480"/>
            <a:ext cx="4015800" cy="1422720"/>
          </a:xfrm>
          <a:prstGeom prst="rect">
            <a:avLst/>
          </a:prstGeom>
        </p:spPr>
        <p:txBody>
          <a:bodyPr lIns="0" rIns="0" tIns="0" bIns="0">
            <a:normAutofit/>
          </a:bodyPr>
          <a:p>
            <a:endParaRPr b="0" lang="en-AU" sz="3200" spc="-1" strike="noStrike">
              <a:latin typeface="Arial"/>
            </a:endParaRPr>
          </a:p>
        </p:txBody>
      </p:sp>
      <p:sp>
        <p:nvSpPr>
          <p:cNvPr id="112" name="PlaceHolder 4"/>
          <p:cNvSpPr>
            <a:spLocks noGrp="1"/>
          </p:cNvSpPr>
          <p:nvPr>
            <p:ph type="body"/>
          </p:nvPr>
        </p:nvSpPr>
        <p:spPr>
          <a:xfrm>
            <a:off x="4674240" y="2761920"/>
            <a:ext cx="4015800" cy="1422720"/>
          </a:xfrm>
          <a:prstGeom prst="rect">
            <a:avLst/>
          </a:prstGeom>
        </p:spPr>
        <p:txBody>
          <a:bodyPr lIns="0" rIns="0" tIns="0" bIns="0">
            <a:normAutofit/>
          </a:bodyPr>
          <a:p>
            <a:endParaRPr b="0" lang="en-AU" sz="3200" spc="-1" strike="noStrike">
              <a:latin typeface="Arial"/>
            </a:endParaRPr>
          </a:p>
        </p:txBody>
      </p:sp>
    </p:spTree>
  </p:cSld>
</p:sldLayout>
</file>

<file path=ppt/slideLayouts/slideLayout3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13" name="PlaceHolder 1"/>
          <p:cNvSpPr>
            <a:spLocks noGrp="1"/>
          </p:cNvSpPr>
          <p:nvPr>
            <p:ph type="title"/>
          </p:nvPr>
        </p:nvSpPr>
        <p:spPr>
          <a:xfrm>
            <a:off x="457200" y="205200"/>
            <a:ext cx="8229240" cy="858600"/>
          </a:xfrm>
          <a:prstGeom prst="rect">
            <a:avLst/>
          </a:prstGeom>
        </p:spPr>
        <p:txBody>
          <a:bodyPr lIns="0" rIns="0" tIns="0" bIns="0" anchor="ctr">
            <a:noAutofit/>
          </a:bodyPr>
          <a:p>
            <a:pPr algn="ctr"/>
            <a:endParaRPr b="0" lang="en-AU" sz="4400" spc="-1" strike="noStrike">
              <a:latin typeface="Arial"/>
            </a:endParaRPr>
          </a:p>
        </p:txBody>
      </p:sp>
      <p:sp>
        <p:nvSpPr>
          <p:cNvPr id="114" name="PlaceHolder 2"/>
          <p:cNvSpPr>
            <a:spLocks noGrp="1"/>
          </p:cNvSpPr>
          <p:nvPr>
            <p:ph type="body"/>
          </p:nvPr>
        </p:nvSpPr>
        <p:spPr>
          <a:xfrm>
            <a:off x="457200" y="1203480"/>
            <a:ext cx="4015800" cy="1422720"/>
          </a:xfrm>
          <a:prstGeom prst="rect">
            <a:avLst/>
          </a:prstGeom>
        </p:spPr>
        <p:txBody>
          <a:bodyPr lIns="0" rIns="0" tIns="0" bIns="0">
            <a:normAutofit/>
          </a:bodyPr>
          <a:p>
            <a:endParaRPr b="0" lang="en-AU" sz="3200" spc="-1" strike="noStrike">
              <a:latin typeface="Arial"/>
            </a:endParaRPr>
          </a:p>
        </p:txBody>
      </p:sp>
      <p:sp>
        <p:nvSpPr>
          <p:cNvPr id="115" name="PlaceHolder 3"/>
          <p:cNvSpPr>
            <a:spLocks noGrp="1"/>
          </p:cNvSpPr>
          <p:nvPr>
            <p:ph type="body"/>
          </p:nvPr>
        </p:nvSpPr>
        <p:spPr>
          <a:xfrm>
            <a:off x="4674240" y="1203480"/>
            <a:ext cx="4015800" cy="1422720"/>
          </a:xfrm>
          <a:prstGeom prst="rect">
            <a:avLst/>
          </a:prstGeom>
        </p:spPr>
        <p:txBody>
          <a:bodyPr lIns="0" rIns="0" tIns="0" bIns="0">
            <a:normAutofit/>
          </a:bodyPr>
          <a:p>
            <a:endParaRPr b="0" lang="en-AU" sz="3200" spc="-1" strike="noStrike">
              <a:latin typeface="Arial"/>
            </a:endParaRPr>
          </a:p>
        </p:txBody>
      </p:sp>
      <p:sp>
        <p:nvSpPr>
          <p:cNvPr id="116" name="PlaceHolder 4"/>
          <p:cNvSpPr>
            <a:spLocks noGrp="1"/>
          </p:cNvSpPr>
          <p:nvPr>
            <p:ph type="body"/>
          </p:nvPr>
        </p:nvSpPr>
        <p:spPr>
          <a:xfrm>
            <a:off x="457200" y="2761920"/>
            <a:ext cx="8229240" cy="1422720"/>
          </a:xfrm>
          <a:prstGeom prst="rect">
            <a:avLst/>
          </a:prstGeom>
        </p:spPr>
        <p:txBody>
          <a:bodyPr lIns="0" rIns="0" tIns="0" bIns="0">
            <a:normAutofit/>
          </a:bodyPr>
          <a:p>
            <a:endParaRPr b="0" lang="en-AU" sz="3200" spc="-1" strike="noStrike">
              <a:latin typeface="Arial"/>
            </a:endParaRPr>
          </a:p>
        </p:txBody>
      </p:sp>
    </p:spTree>
  </p:cSld>
</p:sldLayout>
</file>

<file path=ppt/slideLayouts/slideLayout3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17" name="PlaceHolder 1"/>
          <p:cNvSpPr>
            <a:spLocks noGrp="1"/>
          </p:cNvSpPr>
          <p:nvPr>
            <p:ph type="title"/>
          </p:nvPr>
        </p:nvSpPr>
        <p:spPr>
          <a:xfrm>
            <a:off x="457200" y="205200"/>
            <a:ext cx="8229240" cy="858600"/>
          </a:xfrm>
          <a:prstGeom prst="rect">
            <a:avLst/>
          </a:prstGeom>
        </p:spPr>
        <p:txBody>
          <a:bodyPr lIns="0" rIns="0" tIns="0" bIns="0" anchor="ctr">
            <a:noAutofit/>
          </a:bodyPr>
          <a:p>
            <a:pPr algn="ctr"/>
            <a:endParaRPr b="0" lang="en-AU" sz="4400" spc="-1" strike="noStrike">
              <a:latin typeface="Arial"/>
            </a:endParaRPr>
          </a:p>
        </p:txBody>
      </p:sp>
      <p:sp>
        <p:nvSpPr>
          <p:cNvPr id="118" name="PlaceHolder 2"/>
          <p:cNvSpPr>
            <a:spLocks noGrp="1"/>
          </p:cNvSpPr>
          <p:nvPr>
            <p:ph type="body"/>
          </p:nvPr>
        </p:nvSpPr>
        <p:spPr>
          <a:xfrm>
            <a:off x="457200" y="1203480"/>
            <a:ext cx="8229240" cy="1422720"/>
          </a:xfrm>
          <a:prstGeom prst="rect">
            <a:avLst/>
          </a:prstGeom>
        </p:spPr>
        <p:txBody>
          <a:bodyPr lIns="0" rIns="0" tIns="0" bIns="0">
            <a:normAutofit/>
          </a:bodyPr>
          <a:p>
            <a:endParaRPr b="0" lang="en-AU" sz="3200" spc="-1" strike="noStrike">
              <a:latin typeface="Arial"/>
            </a:endParaRPr>
          </a:p>
        </p:txBody>
      </p:sp>
      <p:sp>
        <p:nvSpPr>
          <p:cNvPr id="119" name="PlaceHolder 3"/>
          <p:cNvSpPr>
            <a:spLocks noGrp="1"/>
          </p:cNvSpPr>
          <p:nvPr>
            <p:ph type="body"/>
          </p:nvPr>
        </p:nvSpPr>
        <p:spPr>
          <a:xfrm>
            <a:off x="457200" y="2761920"/>
            <a:ext cx="8229240" cy="1422720"/>
          </a:xfrm>
          <a:prstGeom prst="rect">
            <a:avLst/>
          </a:prstGeom>
        </p:spPr>
        <p:txBody>
          <a:bodyPr lIns="0" rIns="0" tIns="0" bIns="0">
            <a:normAutofit/>
          </a:bodyPr>
          <a:p>
            <a:endParaRPr b="0" lang="en-AU" sz="3200" spc="-1" strike="noStrike">
              <a:latin typeface="Arial"/>
            </a:endParaRPr>
          </a:p>
        </p:txBody>
      </p:sp>
    </p:spTree>
  </p:cSld>
</p:sldLayout>
</file>

<file path=ppt/slideLayouts/slideLayout3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20" name="PlaceHolder 1"/>
          <p:cNvSpPr>
            <a:spLocks noGrp="1"/>
          </p:cNvSpPr>
          <p:nvPr>
            <p:ph type="title"/>
          </p:nvPr>
        </p:nvSpPr>
        <p:spPr>
          <a:xfrm>
            <a:off x="457200" y="205200"/>
            <a:ext cx="8229240" cy="858600"/>
          </a:xfrm>
          <a:prstGeom prst="rect">
            <a:avLst/>
          </a:prstGeom>
        </p:spPr>
        <p:txBody>
          <a:bodyPr lIns="0" rIns="0" tIns="0" bIns="0" anchor="ctr">
            <a:noAutofit/>
          </a:bodyPr>
          <a:p>
            <a:pPr algn="ctr"/>
            <a:endParaRPr b="0" lang="en-AU" sz="4400" spc="-1" strike="noStrike">
              <a:latin typeface="Arial"/>
            </a:endParaRPr>
          </a:p>
        </p:txBody>
      </p:sp>
      <p:sp>
        <p:nvSpPr>
          <p:cNvPr id="121" name="PlaceHolder 2"/>
          <p:cNvSpPr>
            <a:spLocks noGrp="1"/>
          </p:cNvSpPr>
          <p:nvPr>
            <p:ph type="body"/>
          </p:nvPr>
        </p:nvSpPr>
        <p:spPr>
          <a:xfrm>
            <a:off x="457200" y="1203480"/>
            <a:ext cx="4015800" cy="1422720"/>
          </a:xfrm>
          <a:prstGeom prst="rect">
            <a:avLst/>
          </a:prstGeom>
        </p:spPr>
        <p:txBody>
          <a:bodyPr lIns="0" rIns="0" tIns="0" bIns="0">
            <a:normAutofit/>
          </a:bodyPr>
          <a:p>
            <a:endParaRPr b="0" lang="en-AU" sz="3200" spc="-1" strike="noStrike">
              <a:latin typeface="Arial"/>
            </a:endParaRPr>
          </a:p>
        </p:txBody>
      </p:sp>
      <p:sp>
        <p:nvSpPr>
          <p:cNvPr id="122" name="PlaceHolder 3"/>
          <p:cNvSpPr>
            <a:spLocks noGrp="1"/>
          </p:cNvSpPr>
          <p:nvPr>
            <p:ph type="body"/>
          </p:nvPr>
        </p:nvSpPr>
        <p:spPr>
          <a:xfrm>
            <a:off x="4674240" y="1203480"/>
            <a:ext cx="4015800" cy="1422720"/>
          </a:xfrm>
          <a:prstGeom prst="rect">
            <a:avLst/>
          </a:prstGeom>
        </p:spPr>
        <p:txBody>
          <a:bodyPr lIns="0" rIns="0" tIns="0" bIns="0">
            <a:normAutofit/>
          </a:bodyPr>
          <a:p>
            <a:endParaRPr b="0" lang="en-AU" sz="3200" spc="-1" strike="noStrike">
              <a:latin typeface="Arial"/>
            </a:endParaRPr>
          </a:p>
        </p:txBody>
      </p:sp>
      <p:sp>
        <p:nvSpPr>
          <p:cNvPr id="123" name="PlaceHolder 4"/>
          <p:cNvSpPr>
            <a:spLocks noGrp="1"/>
          </p:cNvSpPr>
          <p:nvPr>
            <p:ph type="body"/>
          </p:nvPr>
        </p:nvSpPr>
        <p:spPr>
          <a:xfrm>
            <a:off x="457200" y="2761920"/>
            <a:ext cx="4015800" cy="1422720"/>
          </a:xfrm>
          <a:prstGeom prst="rect">
            <a:avLst/>
          </a:prstGeom>
        </p:spPr>
        <p:txBody>
          <a:bodyPr lIns="0" rIns="0" tIns="0" bIns="0">
            <a:normAutofit/>
          </a:bodyPr>
          <a:p>
            <a:endParaRPr b="0" lang="en-AU" sz="3200" spc="-1" strike="noStrike">
              <a:latin typeface="Arial"/>
            </a:endParaRPr>
          </a:p>
        </p:txBody>
      </p:sp>
      <p:sp>
        <p:nvSpPr>
          <p:cNvPr id="124" name="PlaceHolder 5"/>
          <p:cNvSpPr>
            <a:spLocks noGrp="1"/>
          </p:cNvSpPr>
          <p:nvPr>
            <p:ph type="body"/>
          </p:nvPr>
        </p:nvSpPr>
        <p:spPr>
          <a:xfrm>
            <a:off x="4674240" y="2761920"/>
            <a:ext cx="4015800" cy="1422720"/>
          </a:xfrm>
          <a:prstGeom prst="rect">
            <a:avLst/>
          </a:prstGeom>
        </p:spPr>
        <p:txBody>
          <a:bodyPr lIns="0" rIns="0" tIns="0" bIns="0">
            <a:normAutofit/>
          </a:bodyPr>
          <a:p>
            <a:endParaRPr b="0" lang="en-AU" sz="3200" spc="-1" strike="noStrike">
              <a:latin typeface="Arial"/>
            </a:endParaRPr>
          </a:p>
        </p:txBody>
      </p:sp>
    </p:spTree>
  </p:cSld>
</p:sldLayout>
</file>

<file path=ppt/slideLayouts/slideLayout3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25" name="PlaceHolder 1"/>
          <p:cNvSpPr>
            <a:spLocks noGrp="1"/>
          </p:cNvSpPr>
          <p:nvPr>
            <p:ph type="title"/>
          </p:nvPr>
        </p:nvSpPr>
        <p:spPr>
          <a:xfrm>
            <a:off x="457200" y="205200"/>
            <a:ext cx="8229240" cy="858600"/>
          </a:xfrm>
          <a:prstGeom prst="rect">
            <a:avLst/>
          </a:prstGeom>
        </p:spPr>
        <p:txBody>
          <a:bodyPr lIns="0" rIns="0" tIns="0" bIns="0" anchor="ctr">
            <a:noAutofit/>
          </a:bodyPr>
          <a:p>
            <a:pPr algn="ctr"/>
            <a:endParaRPr b="0" lang="en-AU" sz="4400" spc="-1" strike="noStrike">
              <a:latin typeface="Arial"/>
            </a:endParaRPr>
          </a:p>
        </p:txBody>
      </p:sp>
      <p:sp>
        <p:nvSpPr>
          <p:cNvPr id="126" name="PlaceHolder 2"/>
          <p:cNvSpPr>
            <a:spLocks noGrp="1"/>
          </p:cNvSpPr>
          <p:nvPr>
            <p:ph type="body"/>
          </p:nvPr>
        </p:nvSpPr>
        <p:spPr>
          <a:xfrm>
            <a:off x="457200" y="1203480"/>
            <a:ext cx="2649600" cy="1422720"/>
          </a:xfrm>
          <a:prstGeom prst="rect">
            <a:avLst/>
          </a:prstGeom>
        </p:spPr>
        <p:txBody>
          <a:bodyPr lIns="0" rIns="0" tIns="0" bIns="0">
            <a:normAutofit/>
          </a:bodyPr>
          <a:p>
            <a:endParaRPr b="0" lang="en-AU" sz="3200" spc="-1" strike="noStrike">
              <a:latin typeface="Arial"/>
            </a:endParaRPr>
          </a:p>
        </p:txBody>
      </p:sp>
      <p:sp>
        <p:nvSpPr>
          <p:cNvPr id="127" name="PlaceHolder 3"/>
          <p:cNvSpPr>
            <a:spLocks noGrp="1"/>
          </p:cNvSpPr>
          <p:nvPr>
            <p:ph type="body"/>
          </p:nvPr>
        </p:nvSpPr>
        <p:spPr>
          <a:xfrm>
            <a:off x="3239640" y="1203480"/>
            <a:ext cx="2649600" cy="1422720"/>
          </a:xfrm>
          <a:prstGeom prst="rect">
            <a:avLst/>
          </a:prstGeom>
        </p:spPr>
        <p:txBody>
          <a:bodyPr lIns="0" rIns="0" tIns="0" bIns="0">
            <a:normAutofit/>
          </a:bodyPr>
          <a:p>
            <a:endParaRPr b="0" lang="en-AU" sz="3200" spc="-1" strike="noStrike">
              <a:latin typeface="Arial"/>
            </a:endParaRPr>
          </a:p>
        </p:txBody>
      </p:sp>
      <p:sp>
        <p:nvSpPr>
          <p:cNvPr id="128" name="PlaceHolder 4"/>
          <p:cNvSpPr>
            <a:spLocks noGrp="1"/>
          </p:cNvSpPr>
          <p:nvPr>
            <p:ph type="body"/>
          </p:nvPr>
        </p:nvSpPr>
        <p:spPr>
          <a:xfrm>
            <a:off x="6022080" y="1203480"/>
            <a:ext cx="2649600" cy="1422720"/>
          </a:xfrm>
          <a:prstGeom prst="rect">
            <a:avLst/>
          </a:prstGeom>
        </p:spPr>
        <p:txBody>
          <a:bodyPr lIns="0" rIns="0" tIns="0" bIns="0">
            <a:normAutofit/>
          </a:bodyPr>
          <a:p>
            <a:endParaRPr b="0" lang="en-AU" sz="3200" spc="-1" strike="noStrike">
              <a:latin typeface="Arial"/>
            </a:endParaRPr>
          </a:p>
        </p:txBody>
      </p:sp>
      <p:sp>
        <p:nvSpPr>
          <p:cNvPr id="129" name="PlaceHolder 5"/>
          <p:cNvSpPr>
            <a:spLocks noGrp="1"/>
          </p:cNvSpPr>
          <p:nvPr>
            <p:ph type="body"/>
          </p:nvPr>
        </p:nvSpPr>
        <p:spPr>
          <a:xfrm>
            <a:off x="457200" y="2761920"/>
            <a:ext cx="2649600" cy="1422720"/>
          </a:xfrm>
          <a:prstGeom prst="rect">
            <a:avLst/>
          </a:prstGeom>
        </p:spPr>
        <p:txBody>
          <a:bodyPr lIns="0" rIns="0" tIns="0" bIns="0">
            <a:normAutofit/>
          </a:bodyPr>
          <a:p>
            <a:endParaRPr b="0" lang="en-AU" sz="3200" spc="-1" strike="noStrike">
              <a:latin typeface="Arial"/>
            </a:endParaRPr>
          </a:p>
        </p:txBody>
      </p:sp>
      <p:sp>
        <p:nvSpPr>
          <p:cNvPr id="130" name="PlaceHolder 6"/>
          <p:cNvSpPr>
            <a:spLocks noGrp="1"/>
          </p:cNvSpPr>
          <p:nvPr>
            <p:ph type="body"/>
          </p:nvPr>
        </p:nvSpPr>
        <p:spPr>
          <a:xfrm>
            <a:off x="3239640" y="2761920"/>
            <a:ext cx="2649600" cy="1422720"/>
          </a:xfrm>
          <a:prstGeom prst="rect">
            <a:avLst/>
          </a:prstGeom>
        </p:spPr>
        <p:txBody>
          <a:bodyPr lIns="0" rIns="0" tIns="0" bIns="0">
            <a:normAutofit/>
          </a:bodyPr>
          <a:p>
            <a:endParaRPr b="0" lang="en-AU" sz="3200" spc="-1" strike="noStrike">
              <a:latin typeface="Arial"/>
            </a:endParaRPr>
          </a:p>
        </p:txBody>
      </p:sp>
      <p:sp>
        <p:nvSpPr>
          <p:cNvPr id="131" name="PlaceHolder 7"/>
          <p:cNvSpPr>
            <a:spLocks noGrp="1"/>
          </p:cNvSpPr>
          <p:nvPr>
            <p:ph type="body"/>
          </p:nvPr>
        </p:nvSpPr>
        <p:spPr>
          <a:xfrm>
            <a:off x="6022080" y="2761920"/>
            <a:ext cx="2649600" cy="1422720"/>
          </a:xfrm>
          <a:prstGeom prst="rect">
            <a:avLst/>
          </a:prstGeom>
        </p:spPr>
        <p:txBody>
          <a:bodyPr lIns="0" rIns="0" tIns="0" bIns="0">
            <a:normAutofit/>
          </a:bodyPr>
          <a:p>
            <a:endParaRPr b="0" lang="en-AU" sz="3200" spc="-1" strike="noStrike">
              <a:latin typeface="Arial"/>
            </a:endParaRP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2" name="PlaceHolder 1"/>
          <p:cNvSpPr>
            <a:spLocks noGrp="1"/>
          </p:cNvSpPr>
          <p:nvPr>
            <p:ph type="title"/>
          </p:nvPr>
        </p:nvSpPr>
        <p:spPr>
          <a:xfrm>
            <a:off x="457200" y="205200"/>
            <a:ext cx="8229240" cy="858600"/>
          </a:xfrm>
          <a:prstGeom prst="rect">
            <a:avLst/>
          </a:prstGeom>
        </p:spPr>
        <p:txBody>
          <a:bodyPr lIns="0" rIns="0" tIns="0" bIns="0" anchor="ctr">
            <a:noAutofit/>
          </a:bodyPr>
          <a:p>
            <a:pPr algn="ctr"/>
            <a:endParaRPr b="0" lang="en-AU" sz="4400" spc="-1" strike="noStrike">
              <a:latin typeface="Arial"/>
            </a:endParaRPr>
          </a:p>
        </p:txBody>
      </p:sp>
      <p:sp>
        <p:nvSpPr>
          <p:cNvPr id="13" name="PlaceHolder 2"/>
          <p:cNvSpPr>
            <a:spLocks noGrp="1"/>
          </p:cNvSpPr>
          <p:nvPr>
            <p:ph type="body"/>
          </p:nvPr>
        </p:nvSpPr>
        <p:spPr>
          <a:xfrm>
            <a:off x="457200" y="1203480"/>
            <a:ext cx="4015800" cy="2982960"/>
          </a:xfrm>
          <a:prstGeom prst="rect">
            <a:avLst/>
          </a:prstGeom>
        </p:spPr>
        <p:txBody>
          <a:bodyPr lIns="0" rIns="0" tIns="0" bIns="0">
            <a:normAutofit/>
          </a:bodyPr>
          <a:p>
            <a:endParaRPr b="0" lang="en-AU" sz="3200" spc="-1" strike="noStrike">
              <a:latin typeface="Arial"/>
            </a:endParaRPr>
          </a:p>
        </p:txBody>
      </p:sp>
      <p:sp>
        <p:nvSpPr>
          <p:cNvPr id="14" name="PlaceHolder 3"/>
          <p:cNvSpPr>
            <a:spLocks noGrp="1"/>
          </p:cNvSpPr>
          <p:nvPr>
            <p:ph type="body"/>
          </p:nvPr>
        </p:nvSpPr>
        <p:spPr>
          <a:xfrm>
            <a:off x="4674240" y="1203480"/>
            <a:ext cx="4015800" cy="2982960"/>
          </a:xfrm>
          <a:prstGeom prst="rect">
            <a:avLst/>
          </a:prstGeom>
        </p:spPr>
        <p:txBody>
          <a:bodyPr lIns="0" rIns="0" tIns="0" bIns="0">
            <a:normAutofit/>
          </a:bodyPr>
          <a:p>
            <a:endParaRPr b="0" lang="en-AU" sz="3200" spc="-1" strike="noStrike">
              <a:latin typeface="Arial"/>
            </a:endParaRPr>
          </a:p>
        </p:txBody>
      </p:sp>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5" name="PlaceHolder 1"/>
          <p:cNvSpPr>
            <a:spLocks noGrp="1"/>
          </p:cNvSpPr>
          <p:nvPr>
            <p:ph type="title"/>
          </p:nvPr>
        </p:nvSpPr>
        <p:spPr>
          <a:xfrm>
            <a:off x="457200" y="205200"/>
            <a:ext cx="8229240" cy="858600"/>
          </a:xfrm>
          <a:prstGeom prst="rect">
            <a:avLst/>
          </a:prstGeom>
        </p:spPr>
        <p:txBody>
          <a:bodyPr lIns="0" rIns="0" tIns="0" bIns="0" anchor="ctr">
            <a:noAutofit/>
          </a:bodyPr>
          <a:p>
            <a:pPr algn="ctr"/>
            <a:endParaRPr b="0" lang="en-AU" sz="4400" spc="-1" strike="noStrike">
              <a:latin typeface="Arial"/>
            </a:endParaRP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6" name="PlaceHolder 1"/>
          <p:cNvSpPr>
            <a:spLocks noGrp="1"/>
          </p:cNvSpPr>
          <p:nvPr>
            <p:ph type="subTitle"/>
          </p:nvPr>
        </p:nvSpPr>
        <p:spPr>
          <a:xfrm>
            <a:off x="457200" y="205200"/>
            <a:ext cx="8229240" cy="3981240"/>
          </a:xfrm>
          <a:prstGeom prst="rect">
            <a:avLst/>
          </a:prstGeom>
        </p:spPr>
        <p:txBody>
          <a:bodyPr lIns="0" rIns="0" tIns="0" bIns="0" anchor="ctr">
            <a:noAutofit/>
          </a:bodyPr>
          <a:p>
            <a:pPr algn="ctr"/>
            <a:endParaRPr b="0" lang="en-AU" sz="3200" spc="-1" strike="noStrike">
              <a:latin typeface="Arial"/>
            </a:endParaRP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7" name="PlaceHolder 1"/>
          <p:cNvSpPr>
            <a:spLocks noGrp="1"/>
          </p:cNvSpPr>
          <p:nvPr>
            <p:ph type="title"/>
          </p:nvPr>
        </p:nvSpPr>
        <p:spPr>
          <a:xfrm>
            <a:off x="457200" y="205200"/>
            <a:ext cx="8229240" cy="858600"/>
          </a:xfrm>
          <a:prstGeom prst="rect">
            <a:avLst/>
          </a:prstGeom>
        </p:spPr>
        <p:txBody>
          <a:bodyPr lIns="0" rIns="0" tIns="0" bIns="0" anchor="ctr">
            <a:noAutofit/>
          </a:bodyPr>
          <a:p>
            <a:pPr algn="ctr"/>
            <a:endParaRPr b="0" lang="en-AU" sz="4400" spc="-1" strike="noStrike">
              <a:latin typeface="Arial"/>
            </a:endParaRPr>
          </a:p>
        </p:txBody>
      </p:sp>
      <p:sp>
        <p:nvSpPr>
          <p:cNvPr id="18" name="PlaceHolder 2"/>
          <p:cNvSpPr>
            <a:spLocks noGrp="1"/>
          </p:cNvSpPr>
          <p:nvPr>
            <p:ph type="body"/>
          </p:nvPr>
        </p:nvSpPr>
        <p:spPr>
          <a:xfrm>
            <a:off x="457200" y="1203480"/>
            <a:ext cx="4015800" cy="1422720"/>
          </a:xfrm>
          <a:prstGeom prst="rect">
            <a:avLst/>
          </a:prstGeom>
        </p:spPr>
        <p:txBody>
          <a:bodyPr lIns="0" rIns="0" tIns="0" bIns="0">
            <a:normAutofit/>
          </a:bodyPr>
          <a:p>
            <a:endParaRPr b="0" lang="en-AU" sz="3200" spc="-1" strike="noStrike">
              <a:latin typeface="Arial"/>
            </a:endParaRPr>
          </a:p>
        </p:txBody>
      </p:sp>
      <p:sp>
        <p:nvSpPr>
          <p:cNvPr id="19" name="PlaceHolder 3"/>
          <p:cNvSpPr>
            <a:spLocks noGrp="1"/>
          </p:cNvSpPr>
          <p:nvPr>
            <p:ph type="body"/>
          </p:nvPr>
        </p:nvSpPr>
        <p:spPr>
          <a:xfrm>
            <a:off x="4674240" y="1203480"/>
            <a:ext cx="4015800" cy="2982960"/>
          </a:xfrm>
          <a:prstGeom prst="rect">
            <a:avLst/>
          </a:prstGeom>
        </p:spPr>
        <p:txBody>
          <a:bodyPr lIns="0" rIns="0" tIns="0" bIns="0">
            <a:normAutofit/>
          </a:bodyPr>
          <a:p>
            <a:endParaRPr b="0" lang="en-AU" sz="3200" spc="-1" strike="noStrike">
              <a:latin typeface="Arial"/>
            </a:endParaRPr>
          </a:p>
        </p:txBody>
      </p:sp>
      <p:sp>
        <p:nvSpPr>
          <p:cNvPr id="20" name="PlaceHolder 4"/>
          <p:cNvSpPr>
            <a:spLocks noGrp="1"/>
          </p:cNvSpPr>
          <p:nvPr>
            <p:ph type="body"/>
          </p:nvPr>
        </p:nvSpPr>
        <p:spPr>
          <a:xfrm>
            <a:off x="457200" y="2761920"/>
            <a:ext cx="4015800" cy="1422720"/>
          </a:xfrm>
          <a:prstGeom prst="rect">
            <a:avLst/>
          </a:prstGeom>
        </p:spPr>
        <p:txBody>
          <a:bodyPr lIns="0" rIns="0" tIns="0" bIns="0">
            <a:normAutofit/>
          </a:bodyPr>
          <a:p>
            <a:endParaRPr b="0" lang="en-AU" sz="3200" spc="-1" strike="noStrike">
              <a:latin typeface="Arial"/>
            </a:endParaRP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21" name="PlaceHolder 1"/>
          <p:cNvSpPr>
            <a:spLocks noGrp="1"/>
          </p:cNvSpPr>
          <p:nvPr>
            <p:ph type="title"/>
          </p:nvPr>
        </p:nvSpPr>
        <p:spPr>
          <a:xfrm>
            <a:off x="457200" y="205200"/>
            <a:ext cx="8229240" cy="858600"/>
          </a:xfrm>
          <a:prstGeom prst="rect">
            <a:avLst/>
          </a:prstGeom>
        </p:spPr>
        <p:txBody>
          <a:bodyPr lIns="0" rIns="0" tIns="0" bIns="0" anchor="ctr">
            <a:noAutofit/>
          </a:bodyPr>
          <a:p>
            <a:pPr algn="ctr"/>
            <a:endParaRPr b="0" lang="en-AU" sz="4400" spc="-1" strike="noStrike">
              <a:latin typeface="Arial"/>
            </a:endParaRPr>
          </a:p>
        </p:txBody>
      </p:sp>
      <p:sp>
        <p:nvSpPr>
          <p:cNvPr id="22" name="PlaceHolder 2"/>
          <p:cNvSpPr>
            <a:spLocks noGrp="1"/>
          </p:cNvSpPr>
          <p:nvPr>
            <p:ph type="body"/>
          </p:nvPr>
        </p:nvSpPr>
        <p:spPr>
          <a:xfrm>
            <a:off x="457200" y="1203480"/>
            <a:ext cx="4015800" cy="2982960"/>
          </a:xfrm>
          <a:prstGeom prst="rect">
            <a:avLst/>
          </a:prstGeom>
        </p:spPr>
        <p:txBody>
          <a:bodyPr lIns="0" rIns="0" tIns="0" bIns="0">
            <a:normAutofit/>
          </a:bodyPr>
          <a:p>
            <a:endParaRPr b="0" lang="en-AU" sz="3200" spc="-1" strike="noStrike">
              <a:latin typeface="Arial"/>
            </a:endParaRPr>
          </a:p>
        </p:txBody>
      </p:sp>
      <p:sp>
        <p:nvSpPr>
          <p:cNvPr id="23" name="PlaceHolder 3"/>
          <p:cNvSpPr>
            <a:spLocks noGrp="1"/>
          </p:cNvSpPr>
          <p:nvPr>
            <p:ph type="body"/>
          </p:nvPr>
        </p:nvSpPr>
        <p:spPr>
          <a:xfrm>
            <a:off x="4674240" y="1203480"/>
            <a:ext cx="4015800" cy="1422720"/>
          </a:xfrm>
          <a:prstGeom prst="rect">
            <a:avLst/>
          </a:prstGeom>
        </p:spPr>
        <p:txBody>
          <a:bodyPr lIns="0" rIns="0" tIns="0" bIns="0">
            <a:normAutofit/>
          </a:bodyPr>
          <a:p>
            <a:endParaRPr b="0" lang="en-AU" sz="3200" spc="-1" strike="noStrike">
              <a:latin typeface="Arial"/>
            </a:endParaRPr>
          </a:p>
        </p:txBody>
      </p:sp>
      <p:sp>
        <p:nvSpPr>
          <p:cNvPr id="24" name="PlaceHolder 4"/>
          <p:cNvSpPr>
            <a:spLocks noGrp="1"/>
          </p:cNvSpPr>
          <p:nvPr>
            <p:ph type="body"/>
          </p:nvPr>
        </p:nvSpPr>
        <p:spPr>
          <a:xfrm>
            <a:off x="4674240" y="2761920"/>
            <a:ext cx="4015800" cy="1422720"/>
          </a:xfrm>
          <a:prstGeom prst="rect">
            <a:avLst/>
          </a:prstGeom>
        </p:spPr>
        <p:txBody>
          <a:bodyPr lIns="0" rIns="0" tIns="0" bIns="0">
            <a:normAutofit/>
          </a:bodyPr>
          <a:p>
            <a:endParaRPr b="0" lang="en-AU" sz="3200" spc="-1" strike="noStrike">
              <a:latin typeface="Arial"/>
            </a:endParaRP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5" name="PlaceHolder 1"/>
          <p:cNvSpPr>
            <a:spLocks noGrp="1"/>
          </p:cNvSpPr>
          <p:nvPr>
            <p:ph type="title"/>
          </p:nvPr>
        </p:nvSpPr>
        <p:spPr>
          <a:xfrm>
            <a:off x="457200" y="205200"/>
            <a:ext cx="8229240" cy="858600"/>
          </a:xfrm>
          <a:prstGeom prst="rect">
            <a:avLst/>
          </a:prstGeom>
        </p:spPr>
        <p:txBody>
          <a:bodyPr lIns="0" rIns="0" tIns="0" bIns="0" anchor="ctr">
            <a:noAutofit/>
          </a:bodyPr>
          <a:p>
            <a:pPr algn="ctr"/>
            <a:endParaRPr b="0" lang="en-AU" sz="4400" spc="-1" strike="noStrike">
              <a:latin typeface="Arial"/>
            </a:endParaRPr>
          </a:p>
        </p:txBody>
      </p:sp>
      <p:sp>
        <p:nvSpPr>
          <p:cNvPr id="26" name="PlaceHolder 2"/>
          <p:cNvSpPr>
            <a:spLocks noGrp="1"/>
          </p:cNvSpPr>
          <p:nvPr>
            <p:ph type="body"/>
          </p:nvPr>
        </p:nvSpPr>
        <p:spPr>
          <a:xfrm>
            <a:off x="457200" y="1203480"/>
            <a:ext cx="4015800" cy="1422720"/>
          </a:xfrm>
          <a:prstGeom prst="rect">
            <a:avLst/>
          </a:prstGeom>
        </p:spPr>
        <p:txBody>
          <a:bodyPr lIns="0" rIns="0" tIns="0" bIns="0">
            <a:normAutofit/>
          </a:bodyPr>
          <a:p>
            <a:endParaRPr b="0" lang="en-AU" sz="3200" spc="-1" strike="noStrike">
              <a:latin typeface="Arial"/>
            </a:endParaRPr>
          </a:p>
        </p:txBody>
      </p:sp>
      <p:sp>
        <p:nvSpPr>
          <p:cNvPr id="27" name="PlaceHolder 3"/>
          <p:cNvSpPr>
            <a:spLocks noGrp="1"/>
          </p:cNvSpPr>
          <p:nvPr>
            <p:ph type="body"/>
          </p:nvPr>
        </p:nvSpPr>
        <p:spPr>
          <a:xfrm>
            <a:off x="4674240" y="1203480"/>
            <a:ext cx="4015800" cy="1422720"/>
          </a:xfrm>
          <a:prstGeom prst="rect">
            <a:avLst/>
          </a:prstGeom>
        </p:spPr>
        <p:txBody>
          <a:bodyPr lIns="0" rIns="0" tIns="0" bIns="0">
            <a:normAutofit/>
          </a:bodyPr>
          <a:p>
            <a:endParaRPr b="0" lang="en-AU" sz="3200" spc="-1" strike="noStrike">
              <a:latin typeface="Arial"/>
            </a:endParaRPr>
          </a:p>
        </p:txBody>
      </p:sp>
      <p:sp>
        <p:nvSpPr>
          <p:cNvPr id="28" name="PlaceHolder 4"/>
          <p:cNvSpPr>
            <a:spLocks noGrp="1"/>
          </p:cNvSpPr>
          <p:nvPr>
            <p:ph type="body"/>
          </p:nvPr>
        </p:nvSpPr>
        <p:spPr>
          <a:xfrm>
            <a:off x="457200" y="2761920"/>
            <a:ext cx="8229240" cy="1422720"/>
          </a:xfrm>
          <a:prstGeom prst="rect">
            <a:avLst/>
          </a:prstGeom>
        </p:spPr>
        <p:txBody>
          <a:bodyPr lIns="0" rIns="0" tIns="0" bIns="0">
            <a:normAutofit/>
          </a:bodyPr>
          <a:p>
            <a:endParaRPr b="0" lang="en-AU" sz="3200" spc="-1" strike="noStrike">
              <a:latin typeface="Arial"/>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wmf"/><Relationship Id="rId3" Type="http://schemas.openxmlformats.org/officeDocument/2006/relationships/image" Target="../media/image2.wmf"/><Relationship Id="rId4" Type="http://schemas.openxmlformats.org/officeDocument/2006/relationships/slideLayout" Target="../slideLayouts/slideLayout1.xml"/><Relationship Id="rId5" Type="http://schemas.openxmlformats.org/officeDocument/2006/relationships/slideLayout" Target="../slideLayouts/slideLayout2.xml"/><Relationship Id="rId6" Type="http://schemas.openxmlformats.org/officeDocument/2006/relationships/slideLayout" Target="../slideLayouts/slideLayout3.xml"/><Relationship Id="rId7" Type="http://schemas.openxmlformats.org/officeDocument/2006/relationships/slideLayout" Target="../slideLayouts/slideLayout4.xml"/><Relationship Id="rId8" Type="http://schemas.openxmlformats.org/officeDocument/2006/relationships/slideLayout" Target="../slideLayouts/slideLayout5.xml"/><Relationship Id="rId9" Type="http://schemas.openxmlformats.org/officeDocument/2006/relationships/slideLayout" Target="../slideLayouts/slideLayout6.xml"/><Relationship Id="rId10" Type="http://schemas.openxmlformats.org/officeDocument/2006/relationships/slideLayout" Target="../slideLayouts/slideLayout7.xml"/><Relationship Id="rId11" Type="http://schemas.openxmlformats.org/officeDocument/2006/relationships/slideLayout" Target="../slideLayouts/slideLayout8.xml"/><Relationship Id="rId12" Type="http://schemas.openxmlformats.org/officeDocument/2006/relationships/slideLayout" Target="../slideLayouts/slideLayout9.xml"/><Relationship Id="rId13" Type="http://schemas.openxmlformats.org/officeDocument/2006/relationships/slideLayout" Target="../slideLayouts/slideLayout10.xml"/><Relationship Id="rId14" Type="http://schemas.openxmlformats.org/officeDocument/2006/relationships/slideLayout" Target="../slideLayouts/slideLayout11.xml"/><Relationship Id="rId15" Type="http://schemas.openxmlformats.org/officeDocument/2006/relationships/slideLayout" Target="../slideLayouts/slideLayout12.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image" Target="../media/image3.wmf"/><Relationship Id="rId3" Type="http://schemas.openxmlformats.org/officeDocument/2006/relationships/slideLayout" Target="../slideLayouts/slideLayout13.xml"/><Relationship Id="rId4" Type="http://schemas.openxmlformats.org/officeDocument/2006/relationships/slideLayout" Target="../slideLayouts/slideLayout14.xml"/><Relationship Id="rId5" Type="http://schemas.openxmlformats.org/officeDocument/2006/relationships/slideLayout" Target="../slideLayouts/slideLayout15.xml"/><Relationship Id="rId6" Type="http://schemas.openxmlformats.org/officeDocument/2006/relationships/slideLayout" Target="../slideLayouts/slideLayout16.xml"/><Relationship Id="rId7" Type="http://schemas.openxmlformats.org/officeDocument/2006/relationships/slideLayout" Target="../slideLayouts/slideLayout17.xml"/><Relationship Id="rId8" Type="http://schemas.openxmlformats.org/officeDocument/2006/relationships/slideLayout" Target="../slideLayouts/slideLayout18.xml"/><Relationship Id="rId9" Type="http://schemas.openxmlformats.org/officeDocument/2006/relationships/slideLayout" Target="../slideLayouts/slideLayout19.xml"/><Relationship Id="rId10" Type="http://schemas.openxmlformats.org/officeDocument/2006/relationships/slideLayout" Target="../slideLayouts/slideLayout20.xml"/><Relationship Id="rId11" Type="http://schemas.openxmlformats.org/officeDocument/2006/relationships/slideLayout" Target="../slideLayouts/slideLayout21.xml"/><Relationship Id="rId12" Type="http://schemas.openxmlformats.org/officeDocument/2006/relationships/slideLayout" Target="../slideLayouts/slideLayout22.xml"/><Relationship Id="rId13" Type="http://schemas.openxmlformats.org/officeDocument/2006/relationships/slideLayout" Target="../slideLayouts/slideLayout23.xml"/><Relationship Id="rId14" Type="http://schemas.openxmlformats.org/officeDocument/2006/relationships/slideLayout" Target="../slideLayouts/slideLayout24.xml"/>
</Relationships>
</file>

<file path=ppt/slideMasters/_rels/slideMaster3.xml.rels><?xml version="1.0" encoding="UTF-8"?>
<Relationships xmlns="http://schemas.openxmlformats.org/package/2006/relationships"><Relationship Id="rId1" Type="http://schemas.openxmlformats.org/officeDocument/2006/relationships/theme" Target="../theme/theme3.xml"/><Relationship Id="rId2" Type="http://schemas.openxmlformats.org/officeDocument/2006/relationships/image" Target="../media/image4.wmf"/><Relationship Id="rId3" Type="http://schemas.openxmlformats.org/officeDocument/2006/relationships/image" Target="../media/image5.wmf"/><Relationship Id="rId4" Type="http://schemas.openxmlformats.org/officeDocument/2006/relationships/slideLayout" Target="../slideLayouts/slideLayout25.xml"/><Relationship Id="rId5" Type="http://schemas.openxmlformats.org/officeDocument/2006/relationships/slideLayout" Target="../slideLayouts/slideLayout26.xml"/><Relationship Id="rId6" Type="http://schemas.openxmlformats.org/officeDocument/2006/relationships/slideLayout" Target="../slideLayouts/slideLayout27.xml"/><Relationship Id="rId7" Type="http://schemas.openxmlformats.org/officeDocument/2006/relationships/slideLayout" Target="../slideLayouts/slideLayout28.xml"/><Relationship Id="rId8" Type="http://schemas.openxmlformats.org/officeDocument/2006/relationships/slideLayout" Target="../slideLayouts/slideLayout29.xml"/><Relationship Id="rId9" Type="http://schemas.openxmlformats.org/officeDocument/2006/relationships/slideLayout" Target="../slideLayouts/slideLayout30.xml"/><Relationship Id="rId10" Type="http://schemas.openxmlformats.org/officeDocument/2006/relationships/slideLayout" Target="../slideLayouts/slideLayout31.xml"/><Relationship Id="rId11" Type="http://schemas.openxmlformats.org/officeDocument/2006/relationships/slideLayout" Target="../slideLayouts/slideLayout32.xml"/><Relationship Id="rId12" Type="http://schemas.openxmlformats.org/officeDocument/2006/relationships/slideLayout" Target="../slideLayouts/slideLayout33.xml"/><Relationship Id="rId13" Type="http://schemas.openxmlformats.org/officeDocument/2006/relationships/slideLayout" Target="../slideLayouts/slideLayout34.xml"/><Relationship Id="rId14" Type="http://schemas.openxmlformats.org/officeDocument/2006/relationships/slideLayout" Target="../slideLayouts/slideLayout35.xml"/><Relationship Id="rId15" Type="http://schemas.openxmlformats.org/officeDocument/2006/relationships/slideLayout" Target="../slideLayouts/slideLayout36.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0" name="CustomShape 1" hidden="1"/>
          <p:cNvSpPr/>
          <p:nvPr/>
        </p:nvSpPr>
        <p:spPr>
          <a:xfrm>
            <a:off x="3240" y="2494800"/>
            <a:ext cx="9160920" cy="600480"/>
          </a:xfrm>
          <a:prstGeom prst="rect">
            <a:avLst/>
          </a:prstGeom>
          <a:noFill/>
          <a:ln>
            <a:noFill/>
          </a:ln>
        </p:spPr>
        <p:style>
          <a:lnRef idx="0"/>
          <a:fillRef idx="0"/>
          <a:effectRef idx="0"/>
          <a:fontRef idx="minor"/>
        </p:style>
      </p:sp>
      <p:sp>
        <p:nvSpPr>
          <p:cNvPr id="1" name="CustomShape 2" hidden="1"/>
          <p:cNvSpPr/>
          <p:nvPr/>
        </p:nvSpPr>
        <p:spPr>
          <a:xfrm>
            <a:off x="12600" y="2728440"/>
            <a:ext cx="9141840" cy="367200"/>
          </a:xfrm>
          <a:prstGeom prst="rect">
            <a:avLst/>
          </a:prstGeom>
          <a:noFill/>
          <a:ln>
            <a:noFill/>
          </a:ln>
        </p:spPr>
        <p:style>
          <a:lnRef idx="0"/>
          <a:fillRef idx="0"/>
          <a:effectRef idx="0"/>
          <a:fontRef idx="minor"/>
        </p:style>
      </p:sp>
      <p:sp>
        <p:nvSpPr>
          <p:cNvPr id="2" name="CustomShape 3" hidden="1"/>
          <p:cNvSpPr/>
          <p:nvPr/>
        </p:nvSpPr>
        <p:spPr>
          <a:xfrm>
            <a:off x="1440" y="2720160"/>
            <a:ext cx="9167040" cy="407520"/>
          </a:xfrm>
          <a:prstGeom prst="rect">
            <a:avLst/>
          </a:prstGeom>
          <a:noFill/>
          <a:ln w="9360">
            <a:noFill/>
          </a:ln>
        </p:spPr>
        <p:style>
          <a:lnRef idx="0"/>
          <a:fillRef idx="0"/>
          <a:effectRef idx="0"/>
          <a:fontRef idx="minor"/>
        </p:style>
      </p:sp>
      <p:pic>
        <p:nvPicPr>
          <p:cNvPr id="3" name="Picture 21" descr=""/>
          <p:cNvPicPr/>
          <p:nvPr/>
        </p:nvPicPr>
        <p:blipFill>
          <a:blip r:embed="rId2"/>
          <a:stretch/>
        </p:blipFill>
        <p:spPr>
          <a:xfrm>
            <a:off x="251640" y="195480"/>
            <a:ext cx="441360" cy="441360"/>
          </a:xfrm>
          <a:prstGeom prst="rect">
            <a:avLst/>
          </a:prstGeom>
          <a:ln>
            <a:noFill/>
          </a:ln>
        </p:spPr>
      </p:pic>
      <p:pic>
        <p:nvPicPr>
          <p:cNvPr id="4" name="Picture 8" descr=""/>
          <p:cNvPicPr/>
          <p:nvPr/>
        </p:nvPicPr>
        <p:blipFill>
          <a:blip r:embed="rId3"/>
          <a:stretch/>
        </p:blipFill>
        <p:spPr>
          <a:xfrm>
            <a:off x="251640" y="267480"/>
            <a:ext cx="719280" cy="719280"/>
          </a:xfrm>
          <a:prstGeom prst="rect">
            <a:avLst/>
          </a:prstGeom>
          <a:ln>
            <a:noFill/>
          </a:ln>
        </p:spPr>
      </p:pic>
      <p:sp>
        <p:nvSpPr>
          <p:cNvPr id="5" name="CustomShape 4"/>
          <p:cNvSpPr/>
          <p:nvPr/>
        </p:nvSpPr>
        <p:spPr>
          <a:xfrm>
            <a:off x="251640" y="4850280"/>
            <a:ext cx="2384640" cy="136800"/>
          </a:xfrm>
          <a:prstGeom prst="rect">
            <a:avLst/>
          </a:prstGeom>
          <a:noFill/>
          <a:ln>
            <a:noFill/>
          </a:ln>
        </p:spPr>
        <p:style>
          <a:lnRef idx="0"/>
          <a:fillRef idx="0"/>
          <a:effectRef idx="0"/>
          <a:fontRef idx="minor"/>
        </p:style>
        <p:txBody>
          <a:bodyPr lIns="0" rIns="0" tIns="0" bIns="0">
            <a:spAutoFit/>
          </a:bodyPr>
          <a:p>
            <a:pPr>
              <a:lnSpc>
                <a:spcPct val="90000"/>
              </a:lnSpc>
            </a:pPr>
            <a:r>
              <a:rPr b="0" lang="en-AU" sz="1000" spc="-1" strike="noStrike">
                <a:solidFill>
                  <a:srgbClr val="757579"/>
                </a:solidFill>
                <a:latin typeface="Calibri"/>
                <a:ea typeface="DejaVu Sans"/>
              </a:rPr>
              <a:t>Australia’s National Science Agency</a:t>
            </a:r>
            <a:endParaRPr b="0" lang="en-AU" sz="1000" spc="-1" strike="noStrike">
              <a:latin typeface="Arial"/>
            </a:endParaRPr>
          </a:p>
        </p:txBody>
      </p:sp>
      <p:sp>
        <p:nvSpPr>
          <p:cNvPr id="6" name="PlaceHolder 5"/>
          <p:cNvSpPr>
            <a:spLocks noGrp="1"/>
          </p:cNvSpPr>
          <p:nvPr>
            <p:ph type="title"/>
          </p:nvPr>
        </p:nvSpPr>
        <p:spPr>
          <a:xfrm>
            <a:off x="457200" y="205200"/>
            <a:ext cx="8229240" cy="858600"/>
          </a:xfrm>
          <a:prstGeom prst="rect">
            <a:avLst/>
          </a:prstGeom>
        </p:spPr>
        <p:txBody>
          <a:bodyPr lIns="0" rIns="0" tIns="0" bIns="0" anchor="ctr">
            <a:noAutofit/>
          </a:bodyPr>
          <a:p>
            <a:pPr algn="ctr"/>
            <a:r>
              <a:rPr b="0" lang="en-AU" sz="4400" spc="-1" strike="noStrike">
                <a:latin typeface="Arial"/>
              </a:rPr>
              <a:t>Click to edit the title text format</a:t>
            </a:r>
            <a:endParaRPr b="0" lang="en-AU" sz="4400" spc="-1" strike="noStrike">
              <a:latin typeface="Arial"/>
            </a:endParaRPr>
          </a:p>
        </p:txBody>
      </p:sp>
      <p:sp>
        <p:nvSpPr>
          <p:cNvPr id="7" name="PlaceHolder 6"/>
          <p:cNvSpPr>
            <a:spLocks noGrp="1"/>
          </p:cNvSpPr>
          <p:nvPr>
            <p:ph type="body"/>
          </p:nvPr>
        </p:nvSpPr>
        <p:spPr>
          <a:xfrm>
            <a:off x="457200" y="1203480"/>
            <a:ext cx="8229240" cy="298296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n-AU" sz="3200" spc="-1" strike="noStrike">
                <a:latin typeface="Arial"/>
              </a:rPr>
              <a:t>Click to edit the outline text format</a:t>
            </a:r>
            <a:endParaRPr b="0" lang="en-AU" sz="3200" spc="-1" strike="noStrike">
              <a:latin typeface="Arial"/>
            </a:endParaRPr>
          </a:p>
          <a:p>
            <a:pPr lvl="1" marL="864000" indent="-324000">
              <a:spcBef>
                <a:spcPts val="1134"/>
              </a:spcBef>
              <a:buClr>
                <a:srgbClr val="000000"/>
              </a:buClr>
              <a:buSzPct val="75000"/>
              <a:buFont typeface="Symbol" charset="2"/>
              <a:buChar char=""/>
            </a:pPr>
            <a:r>
              <a:rPr b="0" lang="en-AU" sz="2800" spc="-1" strike="noStrike">
                <a:latin typeface="Arial"/>
              </a:rPr>
              <a:t>Second Outline Level</a:t>
            </a:r>
            <a:endParaRPr b="0" lang="en-AU" sz="2800" spc="-1" strike="noStrike">
              <a:latin typeface="Arial"/>
            </a:endParaRPr>
          </a:p>
          <a:p>
            <a:pPr lvl="2" marL="1296000" indent="-288000">
              <a:spcBef>
                <a:spcPts val="850"/>
              </a:spcBef>
              <a:buClr>
                <a:srgbClr val="000000"/>
              </a:buClr>
              <a:buSzPct val="45000"/>
              <a:buFont typeface="Wingdings" charset="2"/>
              <a:buChar char=""/>
            </a:pPr>
            <a:r>
              <a:rPr b="0" lang="en-AU" sz="2400" spc="-1" strike="noStrike">
                <a:latin typeface="Arial"/>
              </a:rPr>
              <a:t>Third Outline Level</a:t>
            </a:r>
            <a:endParaRPr b="0" lang="en-AU" sz="2400" spc="-1" strike="noStrike">
              <a:latin typeface="Arial"/>
            </a:endParaRPr>
          </a:p>
          <a:p>
            <a:pPr lvl="3" marL="1728000" indent="-216000">
              <a:spcBef>
                <a:spcPts val="567"/>
              </a:spcBef>
              <a:buClr>
                <a:srgbClr val="000000"/>
              </a:buClr>
              <a:buSzPct val="75000"/>
              <a:buFont typeface="Symbol" charset="2"/>
              <a:buChar char=""/>
            </a:pPr>
            <a:r>
              <a:rPr b="0" lang="en-AU" sz="2000" spc="-1" strike="noStrike">
                <a:latin typeface="Arial"/>
              </a:rPr>
              <a:t>Fourth Outline Level</a:t>
            </a:r>
            <a:endParaRPr b="0" lang="en-AU" sz="2000" spc="-1" strike="noStrike">
              <a:latin typeface="Arial"/>
            </a:endParaRPr>
          </a:p>
          <a:p>
            <a:pPr lvl="4" marL="2160000" indent="-216000">
              <a:spcBef>
                <a:spcPts val="283"/>
              </a:spcBef>
              <a:buClr>
                <a:srgbClr val="000000"/>
              </a:buClr>
              <a:buSzPct val="45000"/>
              <a:buFont typeface="Wingdings" charset="2"/>
              <a:buChar char=""/>
            </a:pPr>
            <a:r>
              <a:rPr b="0" lang="en-AU" sz="2000" spc="-1" strike="noStrike">
                <a:latin typeface="Arial"/>
              </a:rPr>
              <a:t>Fifth Outline Level</a:t>
            </a:r>
            <a:endParaRPr b="0" lang="en-AU" sz="2000" spc="-1" strike="noStrike">
              <a:latin typeface="Arial"/>
            </a:endParaRPr>
          </a:p>
          <a:p>
            <a:pPr lvl="5" marL="2592000" indent="-216000">
              <a:spcBef>
                <a:spcPts val="283"/>
              </a:spcBef>
              <a:buClr>
                <a:srgbClr val="000000"/>
              </a:buClr>
              <a:buSzPct val="45000"/>
              <a:buFont typeface="Wingdings" charset="2"/>
              <a:buChar char=""/>
            </a:pPr>
            <a:r>
              <a:rPr b="0" lang="en-AU" sz="2000" spc="-1" strike="noStrike">
                <a:latin typeface="Arial"/>
              </a:rPr>
              <a:t>Sixth Outline Level</a:t>
            </a:r>
            <a:endParaRPr b="0" lang="en-AU" sz="2000" spc="-1" strike="noStrike">
              <a:latin typeface="Arial"/>
            </a:endParaRPr>
          </a:p>
          <a:p>
            <a:pPr lvl="6" marL="3024000" indent="-216000">
              <a:spcBef>
                <a:spcPts val="283"/>
              </a:spcBef>
              <a:buClr>
                <a:srgbClr val="000000"/>
              </a:buClr>
              <a:buSzPct val="45000"/>
              <a:buFont typeface="Wingdings" charset="2"/>
              <a:buChar char=""/>
            </a:pPr>
            <a:r>
              <a:rPr b="0" lang="en-AU" sz="2000" spc="-1" strike="noStrike">
                <a:latin typeface="Arial"/>
              </a:rPr>
              <a:t>Seventh Outline Level</a:t>
            </a:r>
            <a:endParaRPr b="0" lang="en-AU"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49" r:id="rId4"/>
    <p:sldLayoutId id="2147483650"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 id="2147483660" r:id="rId15"/>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44" name="CustomShape 1"/>
          <p:cNvSpPr/>
          <p:nvPr/>
        </p:nvSpPr>
        <p:spPr>
          <a:xfrm>
            <a:off x="3240" y="2494800"/>
            <a:ext cx="9160920" cy="600480"/>
          </a:xfrm>
          <a:prstGeom prst="rect">
            <a:avLst/>
          </a:prstGeom>
          <a:noFill/>
          <a:ln>
            <a:noFill/>
          </a:ln>
        </p:spPr>
        <p:style>
          <a:lnRef idx="0"/>
          <a:fillRef idx="0"/>
          <a:effectRef idx="0"/>
          <a:fontRef idx="minor"/>
        </p:style>
      </p:sp>
      <p:sp>
        <p:nvSpPr>
          <p:cNvPr id="45" name="CustomShape 2"/>
          <p:cNvSpPr/>
          <p:nvPr/>
        </p:nvSpPr>
        <p:spPr>
          <a:xfrm>
            <a:off x="12600" y="2728440"/>
            <a:ext cx="9141840" cy="367200"/>
          </a:xfrm>
          <a:prstGeom prst="rect">
            <a:avLst/>
          </a:prstGeom>
          <a:noFill/>
          <a:ln>
            <a:noFill/>
          </a:ln>
        </p:spPr>
        <p:style>
          <a:lnRef idx="0"/>
          <a:fillRef idx="0"/>
          <a:effectRef idx="0"/>
          <a:fontRef idx="minor"/>
        </p:style>
      </p:sp>
      <p:sp>
        <p:nvSpPr>
          <p:cNvPr id="46" name="CustomShape 3"/>
          <p:cNvSpPr/>
          <p:nvPr/>
        </p:nvSpPr>
        <p:spPr>
          <a:xfrm>
            <a:off x="1440" y="2720160"/>
            <a:ext cx="9167040" cy="407520"/>
          </a:xfrm>
          <a:prstGeom prst="rect">
            <a:avLst/>
          </a:prstGeom>
          <a:noFill/>
          <a:ln w="9360">
            <a:noFill/>
          </a:ln>
        </p:spPr>
        <p:style>
          <a:lnRef idx="0"/>
          <a:fillRef idx="0"/>
          <a:effectRef idx="0"/>
          <a:fontRef idx="minor"/>
        </p:style>
      </p:sp>
      <p:pic>
        <p:nvPicPr>
          <p:cNvPr id="47" name="Picture 21" descr=""/>
          <p:cNvPicPr/>
          <p:nvPr/>
        </p:nvPicPr>
        <p:blipFill>
          <a:blip r:embed="rId2"/>
          <a:stretch/>
        </p:blipFill>
        <p:spPr>
          <a:xfrm>
            <a:off x="251640" y="195480"/>
            <a:ext cx="441360" cy="441360"/>
          </a:xfrm>
          <a:prstGeom prst="rect">
            <a:avLst/>
          </a:prstGeom>
          <a:ln>
            <a:noFill/>
          </a:ln>
        </p:spPr>
      </p:pic>
      <p:sp>
        <p:nvSpPr>
          <p:cNvPr id="48" name="PlaceHolder 4"/>
          <p:cNvSpPr>
            <a:spLocks noGrp="1"/>
          </p:cNvSpPr>
          <p:nvPr>
            <p:ph type="title"/>
          </p:nvPr>
        </p:nvSpPr>
        <p:spPr>
          <a:xfrm>
            <a:off x="457200" y="205200"/>
            <a:ext cx="8229240" cy="858600"/>
          </a:xfrm>
          <a:prstGeom prst="rect">
            <a:avLst/>
          </a:prstGeom>
        </p:spPr>
        <p:txBody>
          <a:bodyPr lIns="0" rIns="0" tIns="0" bIns="0" anchor="ctr">
            <a:noAutofit/>
          </a:bodyPr>
          <a:p>
            <a:pPr algn="ctr"/>
            <a:r>
              <a:rPr b="0" lang="en-AU" sz="4400" spc="-1" strike="noStrike">
                <a:latin typeface="Arial"/>
              </a:rPr>
              <a:t>Click to edit the title text format</a:t>
            </a:r>
            <a:endParaRPr b="0" lang="en-AU" sz="4400" spc="-1" strike="noStrike">
              <a:latin typeface="Arial"/>
            </a:endParaRPr>
          </a:p>
        </p:txBody>
      </p:sp>
      <p:sp>
        <p:nvSpPr>
          <p:cNvPr id="49" name="PlaceHolder 5"/>
          <p:cNvSpPr>
            <a:spLocks noGrp="1"/>
          </p:cNvSpPr>
          <p:nvPr>
            <p:ph type="body"/>
          </p:nvPr>
        </p:nvSpPr>
        <p:spPr>
          <a:xfrm>
            <a:off x="457200" y="1203480"/>
            <a:ext cx="8229240" cy="298296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n-AU" sz="3200" spc="-1" strike="noStrike">
                <a:latin typeface="Arial"/>
              </a:rPr>
              <a:t>Click to edit the outline text format</a:t>
            </a:r>
            <a:endParaRPr b="0" lang="en-AU" sz="3200" spc="-1" strike="noStrike">
              <a:latin typeface="Arial"/>
            </a:endParaRPr>
          </a:p>
          <a:p>
            <a:pPr lvl="1" marL="864000" indent="-324000">
              <a:spcBef>
                <a:spcPts val="1134"/>
              </a:spcBef>
              <a:buClr>
                <a:srgbClr val="000000"/>
              </a:buClr>
              <a:buSzPct val="75000"/>
              <a:buFont typeface="Symbol" charset="2"/>
              <a:buChar char=""/>
            </a:pPr>
            <a:r>
              <a:rPr b="0" lang="en-AU" sz="2800" spc="-1" strike="noStrike">
                <a:latin typeface="Arial"/>
              </a:rPr>
              <a:t>Second Outline Level</a:t>
            </a:r>
            <a:endParaRPr b="0" lang="en-AU" sz="2800" spc="-1" strike="noStrike">
              <a:latin typeface="Arial"/>
            </a:endParaRPr>
          </a:p>
          <a:p>
            <a:pPr lvl="2" marL="1296000" indent="-288000">
              <a:spcBef>
                <a:spcPts val="850"/>
              </a:spcBef>
              <a:buClr>
                <a:srgbClr val="000000"/>
              </a:buClr>
              <a:buSzPct val="45000"/>
              <a:buFont typeface="Wingdings" charset="2"/>
              <a:buChar char=""/>
            </a:pPr>
            <a:r>
              <a:rPr b="0" lang="en-AU" sz="2400" spc="-1" strike="noStrike">
                <a:latin typeface="Arial"/>
              </a:rPr>
              <a:t>Third Outline Level</a:t>
            </a:r>
            <a:endParaRPr b="0" lang="en-AU" sz="2400" spc="-1" strike="noStrike">
              <a:latin typeface="Arial"/>
            </a:endParaRPr>
          </a:p>
          <a:p>
            <a:pPr lvl="3" marL="1728000" indent="-216000">
              <a:spcBef>
                <a:spcPts val="567"/>
              </a:spcBef>
              <a:buClr>
                <a:srgbClr val="000000"/>
              </a:buClr>
              <a:buSzPct val="75000"/>
              <a:buFont typeface="Symbol" charset="2"/>
              <a:buChar char=""/>
            </a:pPr>
            <a:r>
              <a:rPr b="0" lang="en-AU" sz="2000" spc="-1" strike="noStrike">
                <a:latin typeface="Arial"/>
              </a:rPr>
              <a:t>Fourth Outline Level</a:t>
            </a:r>
            <a:endParaRPr b="0" lang="en-AU" sz="2000" spc="-1" strike="noStrike">
              <a:latin typeface="Arial"/>
            </a:endParaRPr>
          </a:p>
          <a:p>
            <a:pPr lvl="4" marL="2160000" indent="-216000">
              <a:spcBef>
                <a:spcPts val="283"/>
              </a:spcBef>
              <a:buClr>
                <a:srgbClr val="000000"/>
              </a:buClr>
              <a:buSzPct val="45000"/>
              <a:buFont typeface="Wingdings" charset="2"/>
              <a:buChar char=""/>
            </a:pPr>
            <a:r>
              <a:rPr b="0" lang="en-AU" sz="2000" spc="-1" strike="noStrike">
                <a:latin typeface="Arial"/>
              </a:rPr>
              <a:t>Fifth Outline Level</a:t>
            </a:r>
            <a:endParaRPr b="0" lang="en-AU" sz="2000" spc="-1" strike="noStrike">
              <a:latin typeface="Arial"/>
            </a:endParaRPr>
          </a:p>
          <a:p>
            <a:pPr lvl="5" marL="2592000" indent="-216000">
              <a:spcBef>
                <a:spcPts val="283"/>
              </a:spcBef>
              <a:buClr>
                <a:srgbClr val="000000"/>
              </a:buClr>
              <a:buSzPct val="45000"/>
              <a:buFont typeface="Wingdings" charset="2"/>
              <a:buChar char=""/>
            </a:pPr>
            <a:r>
              <a:rPr b="0" lang="en-AU" sz="2000" spc="-1" strike="noStrike">
                <a:latin typeface="Arial"/>
              </a:rPr>
              <a:t>Sixth Outline Level</a:t>
            </a:r>
            <a:endParaRPr b="0" lang="en-AU" sz="2000" spc="-1" strike="noStrike">
              <a:latin typeface="Arial"/>
            </a:endParaRPr>
          </a:p>
          <a:p>
            <a:pPr lvl="6" marL="3024000" indent="-216000">
              <a:spcBef>
                <a:spcPts val="283"/>
              </a:spcBef>
              <a:buClr>
                <a:srgbClr val="000000"/>
              </a:buClr>
              <a:buSzPct val="45000"/>
              <a:buFont typeface="Wingdings" charset="2"/>
              <a:buChar char=""/>
            </a:pPr>
            <a:r>
              <a:rPr b="0" lang="en-AU" sz="2000" spc="-1" strike="noStrike">
                <a:latin typeface="Arial"/>
              </a:rPr>
              <a:t>Seventh Outline Level</a:t>
            </a:r>
            <a:endParaRPr b="0" lang="en-AU"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72" r:id="rId13"/>
    <p:sldLayoutId id="2147483673" r:id="rId14"/>
  </p:sldLayoutIdLst>
</p:sldMaster>
</file>

<file path=ppt/slideMasters/slideMaster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86" name="CustomShape 1" hidden="1"/>
          <p:cNvSpPr/>
          <p:nvPr/>
        </p:nvSpPr>
        <p:spPr>
          <a:xfrm>
            <a:off x="3240" y="2494800"/>
            <a:ext cx="9160920" cy="600480"/>
          </a:xfrm>
          <a:prstGeom prst="rect">
            <a:avLst/>
          </a:prstGeom>
          <a:noFill/>
          <a:ln>
            <a:noFill/>
          </a:ln>
        </p:spPr>
        <p:style>
          <a:lnRef idx="0"/>
          <a:fillRef idx="0"/>
          <a:effectRef idx="0"/>
          <a:fontRef idx="minor"/>
        </p:style>
      </p:sp>
      <p:sp>
        <p:nvSpPr>
          <p:cNvPr id="87" name="CustomShape 2" hidden="1"/>
          <p:cNvSpPr/>
          <p:nvPr/>
        </p:nvSpPr>
        <p:spPr>
          <a:xfrm>
            <a:off x="12600" y="2728440"/>
            <a:ext cx="9141840" cy="367200"/>
          </a:xfrm>
          <a:prstGeom prst="rect">
            <a:avLst/>
          </a:prstGeom>
          <a:noFill/>
          <a:ln>
            <a:noFill/>
          </a:ln>
        </p:spPr>
        <p:style>
          <a:lnRef idx="0"/>
          <a:fillRef idx="0"/>
          <a:effectRef idx="0"/>
          <a:fontRef idx="minor"/>
        </p:style>
      </p:sp>
      <p:sp>
        <p:nvSpPr>
          <p:cNvPr id="88" name="CustomShape 3" hidden="1"/>
          <p:cNvSpPr/>
          <p:nvPr/>
        </p:nvSpPr>
        <p:spPr>
          <a:xfrm>
            <a:off x="1440" y="2720160"/>
            <a:ext cx="9167040" cy="407520"/>
          </a:xfrm>
          <a:prstGeom prst="rect">
            <a:avLst/>
          </a:prstGeom>
          <a:noFill/>
          <a:ln w="9360">
            <a:noFill/>
          </a:ln>
        </p:spPr>
        <p:style>
          <a:lnRef idx="0"/>
          <a:fillRef idx="0"/>
          <a:effectRef idx="0"/>
          <a:fontRef idx="minor"/>
        </p:style>
      </p:sp>
      <p:pic>
        <p:nvPicPr>
          <p:cNvPr id="89" name="Picture 21" descr=""/>
          <p:cNvPicPr/>
          <p:nvPr/>
        </p:nvPicPr>
        <p:blipFill>
          <a:blip r:embed="rId2"/>
          <a:stretch/>
        </p:blipFill>
        <p:spPr>
          <a:xfrm>
            <a:off x="8479800" y="4561920"/>
            <a:ext cx="441360" cy="441360"/>
          </a:xfrm>
          <a:prstGeom prst="rect">
            <a:avLst/>
          </a:prstGeom>
          <a:ln>
            <a:noFill/>
          </a:ln>
        </p:spPr>
      </p:pic>
      <p:sp>
        <p:nvSpPr>
          <p:cNvPr id="90" name="CustomShape 4"/>
          <p:cNvSpPr/>
          <p:nvPr/>
        </p:nvSpPr>
        <p:spPr>
          <a:xfrm>
            <a:off x="0" y="0"/>
            <a:ext cx="9143280" cy="25711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p:style>
      </p:sp>
      <p:graphicFrame>
        <p:nvGraphicFramePr>
          <p:cNvPr id="91" name="Table 5"/>
          <p:cNvGraphicFramePr/>
          <p:nvPr/>
        </p:nvGraphicFramePr>
        <p:xfrm>
          <a:off x="251640" y="3579840"/>
          <a:ext cx="6047640" cy="0"/>
        </p:xfrm>
        <a:graphic>
          <a:graphicData uri="http://schemas.openxmlformats.org/drawingml/2006/table">
            <a:tbl>
              <a:tblPr/>
              <a:tblGrid>
                <a:gridCol w="3024000"/>
                <a:gridCol w="3024000"/>
              </a:tblGrid>
              <a:tr h="0">
                <a:tc>
                  <a:txBody>
                    <a:bodyPr>
                      <a:noAutofit/>
                    </a:bodyPr>
                    <a:p>
                      <a:pPr>
                        <a:lnSpc>
                          <a:spcPct val="90000"/>
                        </a:lnSpc>
                        <a:spcBef>
                          <a:spcPts val="2999"/>
                        </a:spcBef>
                        <a:tabLst>
                          <a:tab algn="l" pos="0"/>
                        </a:tabLst>
                      </a:pPr>
                      <a:r>
                        <a:rPr b="1" lang="en-US" sz="1600" spc="-1" strike="noStrike">
                          <a:solidFill>
                            <a:srgbClr val="000000"/>
                          </a:solidFill>
                          <a:latin typeface="Calibri"/>
                        </a:rPr>
                        <a:t>Click to edit Master text styles</a:t>
                      </a:r>
                      <a:endParaRPr b="0" lang="en-AU" sz="1600" spc="-1" strike="noStrike">
                        <a:latin typeface="Arial"/>
                      </a:endParaRPr>
                    </a:p>
                    <a:p>
                      <a:pPr>
                        <a:lnSpc>
                          <a:spcPct val="90000"/>
                        </a:lnSpc>
                        <a:spcAft>
                          <a:spcPts val="564"/>
                        </a:spcAft>
                        <a:tabLst>
                          <a:tab algn="l" pos="0"/>
                        </a:tabLst>
                      </a:pPr>
                      <a:r>
                        <a:rPr b="0" lang="en-US" sz="1600" spc="-1" strike="noStrike">
                          <a:solidFill>
                            <a:srgbClr val="000000"/>
                          </a:solidFill>
                          <a:latin typeface="Calibri"/>
                        </a:rPr>
                        <a:t>Second level</a:t>
                      </a:r>
                      <a:endParaRPr b="0" lang="en-AU" sz="1600" spc="-1" strike="noStrike">
                        <a:latin typeface="Arial"/>
                      </a:endParaRPr>
                    </a:p>
                  </a:txBody>
                  <a:tcPr marL="91440" marR="91440">
                    <a:noFill/>
                  </a:tcPr>
                </a:tc>
                <a:tc>
                  <a:txBody>
                    <a:bodyPr>
                      <a:noAutofit/>
                    </a:bodyPr>
                    <a:p>
                      <a:pPr marL="266400" indent="-265680">
                        <a:lnSpc>
                          <a:spcPct val="90000"/>
                        </a:lnSpc>
                        <a:tabLst>
                          <a:tab algn="l" pos="0"/>
                        </a:tabLst>
                      </a:pPr>
                      <a:r>
                        <a:rPr b="0" lang="en-US" sz="1600" spc="-1" strike="noStrike">
                          <a:solidFill>
                            <a:srgbClr val="000000"/>
                          </a:solidFill>
                          <a:latin typeface="Calibri"/>
                        </a:rPr>
                        <a:t>Third level</a:t>
                      </a:r>
                      <a:endParaRPr b="0" lang="en-AU" sz="1600" spc="-1" strike="noStrike">
                        <a:latin typeface="Arial"/>
                      </a:endParaRPr>
                    </a:p>
                  </a:txBody>
                  <a:tcPr marL="91440" marR="91440">
                    <a:noFill/>
                  </a:tcPr>
                </a:tc>
              </a:tr>
            </a:tbl>
          </a:graphicData>
        </a:graphic>
      </p:graphicFrame>
      <p:sp>
        <p:nvSpPr>
          <p:cNvPr id="92" name="CustomShape 6"/>
          <p:cNvSpPr/>
          <p:nvPr/>
        </p:nvSpPr>
        <p:spPr>
          <a:xfrm>
            <a:off x="251640" y="4850280"/>
            <a:ext cx="2384640" cy="136800"/>
          </a:xfrm>
          <a:prstGeom prst="rect">
            <a:avLst/>
          </a:prstGeom>
          <a:noFill/>
          <a:ln>
            <a:noFill/>
          </a:ln>
        </p:spPr>
        <p:style>
          <a:lnRef idx="0"/>
          <a:fillRef idx="0"/>
          <a:effectRef idx="0"/>
          <a:fontRef idx="minor"/>
        </p:style>
        <p:txBody>
          <a:bodyPr lIns="0" rIns="0" tIns="0" bIns="0">
            <a:spAutoFit/>
          </a:bodyPr>
          <a:p>
            <a:pPr>
              <a:lnSpc>
                <a:spcPct val="90000"/>
              </a:lnSpc>
            </a:pPr>
            <a:r>
              <a:rPr b="0" lang="en-AU" sz="1000" spc="-1" strike="noStrike">
                <a:solidFill>
                  <a:srgbClr val="757579"/>
                </a:solidFill>
                <a:latin typeface="Calibri"/>
                <a:ea typeface="DejaVu Sans"/>
              </a:rPr>
              <a:t>Australia’s National Science Agency</a:t>
            </a:r>
            <a:endParaRPr b="0" lang="en-AU" sz="1000" spc="-1" strike="noStrike">
              <a:latin typeface="Arial"/>
            </a:endParaRPr>
          </a:p>
        </p:txBody>
      </p:sp>
      <p:pic>
        <p:nvPicPr>
          <p:cNvPr id="93" name="Picture 6" descr=""/>
          <p:cNvPicPr/>
          <p:nvPr/>
        </p:nvPicPr>
        <p:blipFill>
          <a:blip r:embed="rId3"/>
          <a:stretch/>
        </p:blipFill>
        <p:spPr>
          <a:xfrm>
            <a:off x="8181720" y="4177440"/>
            <a:ext cx="719280" cy="719280"/>
          </a:xfrm>
          <a:prstGeom prst="rect">
            <a:avLst/>
          </a:prstGeom>
          <a:ln>
            <a:noFill/>
          </a:ln>
        </p:spPr>
      </p:pic>
      <p:sp>
        <p:nvSpPr>
          <p:cNvPr id="94" name="PlaceHolder 7"/>
          <p:cNvSpPr>
            <a:spLocks noGrp="1"/>
          </p:cNvSpPr>
          <p:nvPr>
            <p:ph type="title"/>
          </p:nvPr>
        </p:nvSpPr>
        <p:spPr>
          <a:xfrm>
            <a:off x="457200" y="205200"/>
            <a:ext cx="8229240" cy="858600"/>
          </a:xfrm>
          <a:prstGeom prst="rect">
            <a:avLst/>
          </a:prstGeom>
        </p:spPr>
        <p:txBody>
          <a:bodyPr lIns="0" rIns="0" tIns="0" bIns="0" anchor="ctr">
            <a:noAutofit/>
          </a:bodyPr>
          <a:p>
            <a:pPr algn="ctr"/>
            <a:r>
              <a:rPr b="0" lang="en-AU" sz="4400" spc="-1" strike="noStrike">
                <a:latin typeface="Arial"/>
              </a:rPr>
              <a:t>Click to edit the title text format</a:t>
            </a:r>
            <a:endParaRPr b="0" lang="en-AU" sz="4400" spc="-1" strike="noStrike">
              <a:latin typeface="Arial"/>
            </a:endParaRPr>
          </a:p>
        </p:txBody>
      </p:sp>
      <p:sp>
        <p:nvSpPr>
          <p:cNvPr id="95" name="PlaceHolder 8"/>
          <p:cNvSpPr>
            <a:spLocks noGrp="1"/>
          </p:cNvSpPr>
          <p:nvPr>
            <p:ph type="body"/>
          </p:nvPr>
        </p:nvSpPr>
        <p:spPr>
          <a:xfrm>
            <a:off x="457200" y="1203480"/>
            <a:ext cx="8229240" cy="298296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n-AU" sz="3200" spc="-1" strike="noStrike">
                <a:latin typeface="Arial"/>
              </a:rPr>
              <a:t>Click to edit the outline text format</a:t>
            </a:r>
            <a:endParaRPr b="0" lang="en-AU" sz="3200" spc="-1" strike="noStrike">
              <a:latin typeface="Arial"/>
            </a:endParaRPr>
          </a:p>
          <a:p>
            <a:pPr lvl="1" marL="864000" indent="-324000">
              <a:spcBef>
                <a:spcPts val="1134"/>
              </a:spcBef>
              <a:buClr>
                <a:srgbClr val="000000"/>
              </a:buClr>
              <a:buSzPct val="75000"/>
              <a:buFont typeface="Symbol" charset="2"/>
              <a:buChar char=""/>
            </a:pPr>
            <a:r>
              <a:rPr b="0" lang="en-AU" sz="2800" spc="-1" strike="noStrike">
                <a:latin typeface="Arial"/>
              </a:rPr>
              <a:t>Second Outline Level</a:t>
            </a:r>
            <a:endParaRPr b="0" lang="en-AU" sz="2800" spc="-1" strike="noStrike">
              <a:latin typeface="Arial"/>
            </a:endParaRPr>
          </a:p>
          <a:p>
            <a:pPr lvl="2" marL="1296000" indent="-288000">
              <a:spcBef>
                <a:spcPts val="850"/>
              </a:spcBef>
              <a:buClr>
                <a:srgbClr val="000000"/>
              </a:buClr>
              <a:buSzPct val="45000"/>
              <a:buFont typeface="Wingdings" charset="2"/>
              <a:buChar char=""/>
            </a:pPr>
            <a:r>
              <a:rPr b="0" lang="en-AU" sz="2400" spc="-1" strike="noStrike">
                <a:latin typeface="Arial"/>
              </a:rPr>
              <a:t>Third Outline Level</a:t>
            </a:r>
            <a:endParaRPr b="0" lang="en-AU" sz="2400" spc="-1" strike="noStrike">
              <a:latin typeface="Arial"/>
            </a:endParaRPr>
          </a:p>
          <a:p>
            <a:pPr lvl="3" marL="1728000" indent="-216000">
              <a:spcBef>
                <a:spcPts val="567"/>
              </a:spcBef>
              <a:buClr>
                <a:srgbClr val="000000"/>
              </a:buClr>
              <a:buSzPct val="75000"/>
              <a:buFont typeface="Symbol" charset="2"/>
              <a:buChar char=""/>
            </a:pPr>
            <a:r>
              <a:rPr b="0" lang="en-AU" sz="2000" spc="-1" strike="noStrike">
                <a:latin typeface="Arial"/>
              </a:rPr>
              <a:t>Fourth Outline Level</a:t>
            </a:r>
            <a:endParaRPr b="0" lang="en-AU" sz="2000" spc="-1" strike="noStrike">
              <a:latin typeface="Arial"/>
            </a:endParaRPr>
          </a:p>
          <a:p>
            <a:pPr lvl="4" marL="2160000" indent="-216000">
              <a:spcBef>
                <a:spcPts val="283"/>
              </a:spcBef>
              <a:buClr>
                <a:srgbClr val="000000"/>
              </a:buClr>
              <a:buSzPct val="45000"/>
              <a:buFont typeface="Wingdings" charset="2"/>
              <a:buChar char=""/>
            </a:pPr>
            <a:r>
              <a:rPr b="0" lang="en-AU" sz="2000" spc="-1" strike="noStrike">
                <a:latin typeface="Arial"/>
              </a:rPr>
              <a:t>Fifth Outline Level</a:t>
            </a:r>
            <a:endParaRPr b="0" lang="en-AU" sz="2000" spc="-1" strike="noStrike">
              <a:latin typeface="Arial"/>
            </a:endParaRPr>
          </a:p>
          <a:p>
            <a:pPr lvl="5" marL="2592000" indent="-216000">
              <a:spcBef>
                <a:spcPts val="283"/>
              </a:spcBef>
              <a:buClr>
                <a:srgbClr val="000000"/>
              </a:buClr>
              <a:buSzPct val="45000"/>
              <a:buFont typeface="Wingdings" charset="2"/>
              <a:buChar char=""/>
            </a:pPr>
            <a:r>
              <a:rPr b="0" lang="en-AU" sz="2000" spc="-1" strike="noStrike">
                <a:latin typeface="Arial"/>
              </a:rPr>
              <a:t>Sixth Outline Level</a:t>
            </a:r>
            <a:endParaRPr b="0" lang="en-AU" sz="2000" spc="-1" strike="noStrike">
              <a:latin typeface="Arial"/>
            </a:endParaRPr>
          </a:p>
          <a:p>
            <a:pPr lvl="6" marL="3024000" indent="-216000">
              <a:spcBef>
                <a:spcPts val="283"/>
              </a:spcBef>
              <a:buClr>
                <a:srgbClr val="000000"/>
              </a:buClr>
              <a:buSzPct val="45000"/>
              <a:buFont typeface="Wingdings" charset="2"/>
              <a:buChar char=""/>
            </a:pPr>
            <a:r>
              <a:rPr b="0" lang="en-AU" sz="2000" spc="-1" strike="noStrike">
                <a:latin typeface="Arial"/>
              </a:rPr>
              <a:t>Seventh Outline Level</a:t>
            </a:r>
            <a:endParaRPr b="0" lang="en-AU"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 id="2147483684" r:id="rId13"/>
    <p:sldLayoutId id="2147483685" r:id="rId14"/>
    <p:sldLayoutId id="2147483686" r:id="rId15"/>
  </p:sldLayoutIdLst>
</p:sldMaster>
</file>

<file path=ppt/slides/_rels/slide1.xml.rels><?xml version="1.0" encoding="UTF-8"?>
<Relationships xmlns="http://schemas.openxmlformats.org/package/2006/relationships"><Relationship Id="rId1" Type="http://schemas.openxmlformats.org/officeDocument/2006/relationships/image" Target="../media/image6.png"/><Relationship Id="rId2" Type="http://schemas.openxmlformats.org/officeDocument/2006/relationships/slideLayout" Target="../slideLayouts/slideLayout1.xml"/><Relationship Id="rId3" Type="http://schemas.openxmlformats.org/officeDocument/2006/relationships/notesSlide" Target="../notesSlides/notesSlide1.xml"/>
</Relationships>
</file>

<file path=ppt/slides/_rels/slide10.xml.rels><?xml version="1.0" encoding="UTF-8"?>
<Relationships xmlns="http://schemas.openxmlformats.org/package/2006/relationships"><Relationship Id="rId1" Type="http://schemas.openxmlformats.org/officeDocument/2006/relationships/image" Target="../media/image36.png"/><Relationship Id="rId2" Type="http://schemas.openxmlformats.org/officeDocument/2006/relationships/image" Target="../media/image37.jpeg"/><Relationship Id="rId3" Type="http://schemas.openxmlformats.org/officeDocument/2006/relationships/image" Target="../media/image38.png"/><Relationship Id="rId4" Type="http://schemas.openxmlformats.org/officeDocument/2006/relationships/image" Target="../media/image39.png"/><Relationship Id="rId5" Type="http://schemas.openxmlformats.org/officeDocument/2006/relationships/image" Target="../media/image40.png"/><Relationship Id="rId6" Type="http://schemas.openxmlformats.org/officeDocument/2006/relationships/image" Target="../media/image41.png"/><Relationship Id="rId7" Type="http://schemas.openxmlformats.org/officeDocument/2006/relationships/image" Target="../media/image42.png"/><Relationship Id="rId8" Type="http://schemas.openxmlformats.org/officeDocument/2006/relationships/image" Target="../media/image43.png"/><Relationship Id="rId9" Type="http://schemas.openxmlformats.org/officeDocument/2006/relationships/image" Target="../media/image44.png"/><Relationship Id="rId10" Type="http://schemas.openxmlformats.org/officeDocument/2006/relationships/image" Target="../media/image45.jpeg"/><Relationship Id="rId11" Type="http://schemas.openxmlformats.org/officeDocument/2006/relationships/image" Target="../media/image46.jpeg"/><Relationship Id="rId12" Type="http://schemas.openxmlformats.org/officeDocument/2006/relationships/image" Target="../media/image47.jpeg"/><Relationship Id="rId13" Type="http://schemas.openxmlformats.org/officeDocument/2006/relationships/image" Target="../media/image48.png"/><Relationship Id="rId14" Type="http://schemas.openxmlformats.org/officeDocument/2006/relationships/image" Target="../media/image49.jpeg"/><Relationship Id="rId15" Type="http://schemas.openxmlformats.org/officeDocument/2006/relationships/image" Target="../media/image50.jpeg"/><Relationship Id="rId16" Type="http://schemas.openxmlformats.org/officeDocument/2006/relationships/image" Target="../media/image51.jpeg"/><Relationship Id="rId17" Type="http://schemas.openxmlformats.org/officeDocument/2006/relationships/image" Target="../media/image52.jpeg"/><Relationship Id="rId18" Type="http://schemas.openxmlformats.org/officeDocument/2006/relationships/image" Target="../media/image53.jpeg"/><Relationship Id="rId19" Type="http://schemas.openxmlformats.org/officeDocument/2006/relationships/image" Target="../media/image54.png"/><Relationship Id="rId20" Type="http://schemas.openxmlformats.org/officeDocument/2006/relationships/slideLayout" Target="../slideLayouts/slideLayout13.xml"/><Relationship Id="rId21" Type="http://schemas.openxmlformats.org/officeDocument/2006/relationships/notesSlide" Target="../notesSlides/notesSlide10.xml"/>
</Relationships>
</file>

<file path=ppt/slides/_rels/slide11.xml.rels><?xml version="1.0" encoding="UTF-8"?>
<Relationships xmlns="http://schemas.openxmlformats.org/package/2006/relationships"><Relationship Id="rId1" Type="http://schemas.openxmlformats.org/officeDocument/2006/relationships/image" Target="../media/image55.png"/><Relationship Id="rId2" Type="http://schemas.openxmlformats.org/officeDocument/2006/relationships/image" Target="../media/image56.png"/><Relationship Id="rId3" Type="http://schemas.openxmlformats.org/officeDocument/2006/relationships/image" Target="../media/image57.tif"/><Relationship Id="rId4" Type="http://schemas.openxmlformats.org/officeDocument/2006/relationships/slideLayout" Target="../slideLayouts/slideLayout13.xml"/><Relationship Id="rId5" Type="http://schemas.openxmlformats.org/officeDocument/2006/relationships/notesSlide" Target="../notesSlides/notesSlide11.xml"/>
</Relationships>
</file>

<file path=ppt/slides/_rels/slide12.xml.rels><?xml version="1.0" encoding="UTF-8"?>
<Relationships xmlns="http://schemas.openxmlformats.org/package/2006/relationships"><Relationship Id="rId1" Type="http://schemas.openxmlformats.org/officeDocument/2006/relationships/image" Target="../media/image58.png"/><Relationship Id="rId2" Type="http://schemas.openxmlformats.org/officeDocument/2006/relationships/image" Target="../media/image59.jpeg"/><Relationship Id="rId3" Type="http://schemas.openxmlformats.org/officeDocument/2006/relationships/image" Target="../media/image60.png"/><Relationship Id="rId4" Type="http://schemas.openxmlformats.org/officeDocument/2006/relationships/image" Target="../media/image61.png"/><Relationship Id="rId5" Type="http://schemas.openxmlformats.org/officeDocument/2006/relationships/image" Target="../media/image62.png"/><Relationship Id="rId6" Type="http://schemas.openxmlformats.org/officeDocument/2006/relationships/image" Target="../media/image63.png"/><Relationship Id="rId7" Type="http://schemas.openxmlformats.org/officeDocument/2006/relationships/image" Target="../media/image64.png"/><Relationship Id="rId8" Type="http://schemas.openxmlformats.org/officeDocument/2006/relationships/image" Target="../media/image65.png"/><Relationship Id="rId9" Type="http://schemas.openxmlformats.org/officeDocument/2006/relationships/image" Target="../media/image66.png"/><Relationship Id="rId10" Type="http://schemas.openxmlformats.org/officeDocument/2006/relationships/image" Target="../media/image67.jpeg"/><Relationship Id="rId11" Type="http://schemas.openxmlformats.org/officeDocument/2006/relationships/image" Target="../media/image68.jpeg"/><Relationship Id="rId12" Type="http://schemas.openxmlformats.org/officeDocument/2006/relationships/image" Target="../media/image69.jpeg"/><Relationship Id="rId13" Type="http://schemas.openxmlformats.org/officeDocument/2006/relationships/image" Target="../media/image70.png"/><Relationship Id="rId14" Type="http://schemas.openxmlformats.org/officeDocument/2006/relationships/image" Target="../media/image71.png"/><Relationship Id="rId15" Type="http://schemas.openxmlformats.org/officeDocument/2006/relationships/image" Target="../media/image72.png"/><Relationship Id="rId16" Type="http://schemas.openxmlformats.org/officeDocument/2006/relationships/image" Target="../media/image73.png"/><Relationship Id="rId17" Type="http://schemas.openxmlformats.org/officeDocument/2006/relationships/image" Target="../media/image74.png"/><Relationship Id="rId18" Type="http://schemas.openxmlformats.org/officeDocument/2006/relationships/image" Target="../media/image75.png"/><Relationship Id="rId19" Type="http://schemas.openxmlformats.org/officeDocument/2006/relationships/image" Target="../media/image76.png"/><Relationship Id="rId20" Type="http://schemas.openxmlformats.org/officeDocument/2006/relationships/image" Target="../media/image77.png"/><Relationship Id="rId21" Type="http://schemas.openxmlformats.org/officeDocument/2006/relationships/image" Target="../media/image78.png"/><Relationship Id="rId22" Type="http://schemas.openxmlformats.org/officeDocument/2006/relationships/image" Target="../media/image79.png"/><Relationship Id="rId23" Type="http://schemas.openxmlformats.org/officeDocument/2006/relationships/image" Target="../media/image80.png"/><Relationship Id="rId24" Type="http://schemas.openxmlformats.org/officeDocument/2006/relationships/image" Target="../media/image81.png"/><Relationship Id="rId25" Type="http://schemas.openxmlformats.org/officeDocument/2006/relationships/image" Target="../media/image82.png"/><Relationship Id="rId26" Type="http://schemas.openxmlformats.org/officeDocument/2006/relationships/image" Target="../media/image83.png"/><Relationship Id="rId27" Type="http://schemas.openxmlformats.org/officeDocument/2006/relationships/image" Target="../media/image84.png"/><Relationship Id="rId28" Type="http://schemas.openxmlformats.org/officeDocument/2006/relationships/image" Target="../media/image85.png"/><Relationship Id="rId29" Type="http://schemas.openxmlformats.org/officeDocument/2006/relationships/image" Target="../media/image86.png"/><Relationship Id="rId30" Type="http://schemas.openxmlformats.org/officeDocument/2006/relationships/image" Target="../media/image87.png"/><Relationship Id="rId31" Type="http://schemas.openxmlformats.org/officeDocument/2006/relationships/image" Target="../media/image88.png"/><Relationship Id="rId32" Type="http://schemas.openxmlformats.org/officeDocument/2006/relationships/image" Target="../media/image89.png"/><Relationship Id="rId33" Type="http://schemas.openxmlformats.org/officeDocument/2006/relationships/image" Target="../media/image90.png"/><Relationship Id="rId34" Type="http://schemas.openxmlformats.org/officeDocument/2006/relationships/image" Target="../media/image91.png"/><Relationship Id="rId35" Type="http://schemas.openxmlformats.org/officeDocument/2006/relationships/image" Target="../media/image92.png"/><Relationship Id="rId36" Type="http://schemas.openxmlformats.org/officeDocument/2006/relationships/image" Target="../media/image93.png"/><Relationship Id="rId37" Type="http://schemas.openxmlformats.org/officeDocument/2006/relationships/image" Target="../media/image94.png"/><Relationship Id="rId38" Type="http://schemas.openxmlformats.org/officeDocument/2006/relationships/image" Target="../media/image95.png"/><Relationship Id="rId39" Type="http://schemas.openxmlformats.org/officeDocument/2006/relationships/image" Target="../media/image96.png"/><Relationship Id="rId40" Type="http://schemas.openxmlformats.org/officeDocument/2006/relationships/image" Target="../media/image97.jpeg"/><Relationship Id="rId41" Type="http://schemas.openxmlformats.org/officeDocument/2006/relationships/image" Target="../media/image98.jpeg"/><Relationship Id="rId42" Type="http://schemas.openxmlformats.org/officeDocument/2006/relationships/image" Target="../media/image99.jpeg"/><Relationship Id="rId43" Type="http://schemas.openxmlformats.org/officeDocument/2006/relationships/image" Target="../media/image100.jpeg"/><Relationship Id="rId44" Type="http://schemas.openxmlformats.org/officeDocument/2006/relationships/image" Target="../media/image101.jpeg"/><Relationship Id="rId45" Type="http://schemas.openxmlformats.org/officeDocument/2006/relationships/image" Target="../media/image102.png"/><Relationship Id="rId46" Type="http://schemas.openxmlformats.org/officeDocument/2006/relationships/slideLayout" Target="../slideLayouts/slideLayout13.xml"/><Relationship Id="rId47" Type="http://schemas.openxmlformats.org/officeDocument/2006/relationships/notesSlide" Target="../notesSlides/notesSlide12.xml"/>
</Relationships>
</file>

<file path=ppt/slides/_rels/slide13.xml.rels><?xml version="1.0" encoding="UTF-8"?>
<Relationships xmlns="http://schemas.openxmlformats.org/package/2006/relationships"><Relationship Id="rId1" Type="http://schemas.openxmlformats.org/officeDocument/2006/relationships/image" Target="../media/image103.jpeg"/><Relationship Id="rId2" Type="http://schemas.openxmlformats.org/officeDocument/2006/relationships/image" Target="../media/image104.png"/><Relationship Id="rId3" Type="http://schemas.openxmlformats.org/officeDocument/2006/relationships/slideLayout" Target="../slideLayouts/slideLayout13.xml"/><Relationship Id="rId4" Type="http://schemas.openxmlformats.org/officeDocument/2006/relationships/notesSlide" Target="../notesSlides/notesSlide13.xml"/>
</Relationships>
</file>

<file path=ppt/slides/_rels/slide14.xml.rels><?xml version="1.0" encoding="UTF-8"?>
<Relationships xmlns="http://schemas.openxmlformats.org/package/2006/relationships"><Relationship Id="rId1" Type="http://schemas.openxmlformats.org/officeDocument/2006/relationships/image" Target="../media/image105.jpeg"/><Relationship Id="rId2" Type="http://schemas.openxmlformats.org/officeDocument/2006/relationships/image" Target="../media/image106.png"/><Relationship Id="rId3" Type="http://schemas.openxmlformats.org/officeDocument/2006/relationships/slideLayout" Target="../slideLayouts/slideLayout13.xml"/><Relationship Id="rId4" Type="http://schemas.openxmlformats.org/officeDocument/2006/relationships/notesSlide" Target="../notesSlides/notesSlide14.xml"/>
</Relationships>
</file>

<file path=ppt/slides/_rels/slide15.xml.rels><?xml version="1.0" encoding="UTF-8"?>
<Relationships xmlns="http://schemas.openxmlformats.org/package/2006/relationships"><Relationship Id="rId1" Type="http://schemas.openxmlformats.org/officeDocument/2006/relationships/image" Target="../media/image107.png"/><Relationship Id="rId2" Type="http://schemas.openxmlformats.org/officeDocument/2006/relationships/image" Target="../media/image108.jpeg"/><Relationship Id="rId3" Type="http://schemas.openxmlformats.org/officeDocument/2006/relationships/slideLayout" Target="../slideLayouts/slideLayout13.xml"/><Relationship Id="rId4" Type="http://schemas.openxmlformats.org/officeDocument/2006/relationships/notesSlide" Target="../notesSlides/notesSlide15.xml"/>
</Relationships>
</file>

<file path=ppt/slides/_rels/slide16.xml.rels><?xml version="1.0" encoding="UTF-8"?>
<Relationships xmlns="http://schemas.openxmlformats.org/package/2006/relationships"><Relationship Id="rId1" Type="http://schemas.openxmlformats.org/officeDocument/2006/relationships/image" Target="../media/image109.png"/><Relationship Id="rId2" Type="http://schemas.openxmlformats.org/officeDocument/2006/relationships/image" Target="../media/image110.jpeg"/><Relationship Id="rId3" Type="http://schemas.openxmlformats.org/officeDocument/2006/relationships/slideLayout" Target="../slideLayouts/slideLayout13.xml"/><Relationship Id="rId4" Type="http://schemas.openxmlformats.org/officeDocument/2006/relationships/notesSlide" Target="../notesSlides/notesSlide16.xml"/>
</Relationships>
</file>

<file path=ppt/slides/_rels/slide17.xml.rels><?xml version="1.0" encoding="UTF-8"?>
<Relationships xmlns="http://schemas.openxmlformats.org/package/2006/relationships"><Relationship Id="rId1" Type="http://schemas.openxmlformats.org/officeDocument/2006/relationships/image" Target="../media/image111.tif"/><Relationship Id="rId2" Type="http://schemas.openxmlformats.org/officeDocument/2006/relationships/image" Target="../media/image112.tif"/><Relationship Id="rId3" Type="http://schemas.openxmlformats.org/officeDocument/2006/relationships/image" Target="../media/image113.tif"/><Relationship Id="rId4" Type="http://schemas.openxmlformats.org/officeDocument/2006/relationships/image" Target="../media/image114.tif"/><Relationship Id="rId5" Type="http://schemas.openxmlformats.org/officeDocument/2006/relationships/slideLayout" Target="../slideLayouts/slideLayout13.xml"/><Relationship Id="rId6" Type="http://schemas.openxmlformats.org/officeDocument/2006/relationships/notesSlide" Target="../notesSlides/notesSlide17.xml"/>
</Relationships>
</file>

<file path=ppt/slides/_rels/slide18.xml.rels><?xml version="1.0" encoding="UTF-8"?>
<Relationships xmlns="http://schemas.openxmlformats.org/package/2006/relationships"><Relationship Id="rId1" Type="http://schemas.openxmlformats.org/officeDocument/2006/relationships/image" Target="../media/image115.png"/><Relationship Id="rId2" Type="http://schemas.openxmlformats.org/officeDocument/2006/relationships/image" Target="../media/image116.jpeg"/><Relationship Id="rId3" Type="http://schemas.openxmlformats.org/officeDocument/2006/relationships/image" Target="../media/image117.png"/><Relationship Id="rId4" Type="http://schemas.openxmlformats.org/officeDocument/2006/relationships/image" Target="../media/image118.png"/><Relationship Id="rId5" Type="http://schemas.openxmlformats.org/officeDocument/2006/relationships/image" Target="../media/image119.png"/><Relationship Id="rId6" Type="http://schemas.openxmlformats.org/officeDocument/2006/relationships/image" Target="../media/image120.png"/><Relationship Id="rId7" Type="http://schemas.openxmlformats.org/officeDocument/2006/relationships/image" Target="../media/image121.png"/><Relationship Id="rId8" Type="http://schemas.openxmlformats.org/officeDocument/2006/relationships/image" Target="../media/image122.png"/><Relationship Id="rId9" Type="http://schemas.openxmlformats.org/officeDocument/2006/relationships/image" Target="../media/image123.png"/><Relationship Id="rId10" Type="http://schemas.openxmlformats.org/officeDocument/2006/relationships/image" Target="../media/image124.jpeg"/><Relationship Id="rId11" Type="http://schemas.openxmlformats.org/officeDocument/2006/relationships/image" Target="../media/image125.jpeg"/><Relationship Id="rId12" Type="http://schemas.openxmlformats.org/officeDocument/2006/relationships/image" Target="../media/image126.jpeg"/><Relationship Id="rId13" Type="http://schemas.openxmlformats.org/officeDocument/2006/relationships/image" Target="../media/image127.png"/><Relationship Id="rId14" Type="http://schemas.openxmlformats.org/officeDocument/2006/relationships/image" Target="../media/image128.png"/><Relationship Id="rId15" Type="http://schemas.openxmlformats.org/officeDocument/2006/relationships/image" Target="../media/image129.png"/><Relationship Id="rId16" Type="http://schemas.openxmlformats.org/officeDocument/2006/relationships/image" Target="../media/image130.png"/><Relationship Id="rId17" Type="http://schemas.openxmlformats.org/officeDocument/2006/relationships/image" Target="../media/image131.png"/><Relationship Id="rId18" Type="http://schemas.openxmlformats.org/officeDocument/2006/relationships/image" Target="../media/image132.png"/><Relationship Id="rId19" Type="http://schemas.openxmlformats.org/officeDocument/2006/relationships/image" Target="../media/image133.png"/><Relationship Id="rId20" Type="http://schemas.openxmlformats.org/officeDocument/2006/relationships/image" Target="../media/image134.png"/><Relationship Id="rId21" Type="http://schemas.openxmlformats.org/officeDocument/2006/relationships/image" Target="../media/image135.png"/><Relationship Id="rId22" Type="http://schemas.openxmlformats.org/officeDocument/2006/relationships/image" Target="../media/image136.png"/><Relationship Id="rId23" Type="http://schemas.openxmlformats.org/officeDocument/2006/relationships/image" Target="../media/image137.png"/><Relationship Id="rId24" Type="http://schemas.openxmlformats.org/officeDocument/2006/relationships/image" Target="../media/image138.png"/><Relationship Id="rId25" Type="http://schemas.openxmlformats.org/officeDocument/2006/relationships/image" Target="../media/image139.png"/><Relationship Id="rId26" Type="http://schemas.openxmlformats.org/officeDocument/2006/relationships/image" Target="../media/image140.png"/><Relationship Id="rId27" Type="http://schemas.openxmlformats.org/officeDocument/2006/relationships/image" Target="../media/image141.png"/><Relationship Id="rId28" Type="http://schemas.openxmlformats.org/officeDocument/2006/relationships/image" Target="../media/image142.png"/><Relationship Id="rId29" Type="http://schemas.openxmlformats.org/officeDocument/2006/relationships/image" Target="../media/image143.png"/><Relationship Id="rId30" Type="http://schemas.openxmlformats.org/officeDocument/2006/relationships/image" Target="../media/image144.png"/><Relationship Id="rId31" Type="http://schemas.openxmlformats.org/officeDocument/2006/relationships/image" Target="../media/image145.png"/><Relationship Id="rId32" Type="http://schemas.openxmlformats.org/officeDocument/2006/relationships/image" Target="../media/image146.png"/><Relationship Id="rId33" Type="http://schemas.openxmlformats.org/officeDocument/2006/relationships/image" Target="../media/image147.png"/><Relationship Id="rId34" Type="http://schemas.openxmlformats.org/officeDocument/2006/relationships/image" Target="../media/image148.png"/><Relationship Id="rId35" Type="http://schemas.openxmlformats.org/officeDocument/2006/relationships/image" Target="../media/image149.png"/><Relationship Id="rId36" Type="http://schemas.openxmlformats.org/officeDocument/2006/relationships/image" Target="../media/image150.png"/><Relationship Id="rId37" Type="http://schemas.openxmlformats.org/officeDocument/2006/relationships/image" Target="../media/image151.png"/><Relationship Id="rId38" Type="http://schemas.openxmlformats.org/officeDocument/2006/relationships/image" Target="../media/image152.png"/><Relationship Id="rId39" Type="http://schemas.openxmlformats.org/officeDocument/2006/relationships/image" Target="../media/image153.png"/><Relationship Id="rId40" Type="http://schemas.openxmlformats.org/officeDocument/2006/relationships/image" Target="../media/image154.jpeg"/><Relationship Id="rId41" Type="http://schemas.openxmlformats.org/officeDocument/2006/relationships/image" Target="../media/image155.jpeg"/><Relationship Id="rId42" Type="http://schemas.openxmlformats.org/officeDocument/2006/relationships/image" Target="../media/image156.jpeg"/><Relationship Id="rId43" Type="http://schemas.openxmlformats.org/officeDocument/2006/relationships/image" Target="../media/image157.jpeg"/><Relationship Id="rId44" Type="http://schemas.openxmlformats.org/officeDocument/2006/relationships/image" Target="../media/image158.jpeg"/><Relationship Id="rId45" Type="http://schemas.openxmlformats.org/officeDocument/2006/relationships/image" Target="../media/image159.jpeg"/><Relationship Id="rId46" Type="http://schemas.openxmlformats.org/officeDocument/2006/relationships/image" Target="../media/image160.png"/><Relationship Id="rId47" Type="http://schemas.openxmlformats.org/officeDocument/2006/relationships/image" Target="../media/image161.wmf"/><Relationship Id="rId48" Type="http://schemas.openxmlformats.org/officeDocument/2006/relationships/image" Target="../media/image162.png"/><Relationship Id="rId49" Type="http://schemas.openxmlformats.org/officeDocument/2006/relationships/image" Target="../media/image163.png"/><Relationship Id="rId50" Type="http://schemas.openxmlformats.org/officeDocument/2006/relationships/image" Target="../media/image164.wmf"/><Relationship Id="rId51" Type="http://schemas.openxmlformats.org/officeDocument/2006/relationships/image" Target="../media/image165.png"/><Relationship Id="rId52" Type="http://schemas.openxmlformats.org/officeDocument/2006/relationships/image" Target="../media/image166.wmf"/><Relationship Id="rId53" Type="http://schemas.openxmlformats.org/officeDocument/2006/relationships/image" Target="../media/image167.png"/><Relationship Id="rId54" Type="http://schemas.openxmlformats.org/officeDocument/2006/relationships/image" Target="../media/image168.png"/><Relationship Id="rId55" Type="http://schemas.openxmlformats.org/officeDocument/2006/relationships/image" Target="../media/image169.jpeg"/><Relationship Id="rId56" Type="http://schemas.openxmlformats.org/officeDocument/2006/relationships/image" Target="../media/image170.jpeg"/><Relationship Id="rId57" Type="http://schemas.openxmlformats.org/officeDocument/2006/relationships/image" Target="../media/image171.wmf"/><Relationship Id="rId58" Type="http://schemas.openxmlformats.org/officeDocument/2006/relationships/slideLayout" Target="../slideLayouts/slideLayout13.xml"/><Relationship Id="rId59" Type="http://schemas.openxmlformats.org/officeDocument/2006/relationships/notesSlide" Target="../notesSlides/notesSlide18.xml"/>
</Relationships>
</file>

<file path=ppt/slides/_rels/slide19.xml.rels><?xml version="1.0" encoding="UTF-8"?>
<Relationships xmlns="http://schemas.openxmlformats.org/package/2006/relationships"><Relationship Id="rId1" Type="http://schemas.openxmlformats.org/officeDocument/2006/relationships/image" Target="../media/image172.jpeg"/><Relationship Id="rId2" Type="http://schemas.openxmlformats.org/officeDocument/2006/relationships/slideLayout" Target="../slideLayouts/slideLayout13.xml"/><Relationship Id="rId3" Type="http://schemas.openxmlformats.org/officeDocument/2006/relationships/notesSlide" Target="../notesSlides/notesSlide19.xml"/>
</Relationships>
</file>

<file path=ppt/slides/_rels/slide2.xml.rels><?xml version="1.0" encoding="UTF-8"?>
<Relationships xmlns="http://schemas.openxmlformats.org/package/2006/relationships"><Relationship Id="rId1" Type="http://schemas.openxmlformats.org/officeDocument/2006/relationships/image" Target="../media/image7.png"/><Relationship Id="rId2" Type="http://schemas.openxmlformats.org/officeDocument/2006/relationships/slideLayout" Target="../slideLayouts/slideLayout13.xml"/><Relationship Id="rId3" Type="http://schemas.openxmlformats.org/officeDocument/2006/relationships/notesSlide" Target="../notesSlides/notesSlide2.xml"/>
</Relationships>
</file>

<file path=ppt/slides/_rels/slide20.xml.rels><?xml version="1.0" encoding="UTF-8"?>
<Relationships xmlns="http://schemas.openxmlformats.org/package/2006/relationships"><Relationship Id="rId1" Type="http://schemas.openxmlformats.org/officeDocument/2006/relationships/image" Target="../media/image173.jpeg"/><Relationship Id="rId2" Type="http://schemas.openxmlformats.org/officeDocument/2006/relationships/image" Target="../media/image174.jpeg"/><Relationship Id="rId3" Type="http://schemas.openxmlformats.org/officeDocument/2006/relationships/slideLayout" Target="../slideLayouts/slideLayout13.xml"/><Relationship Id="rId4" Type="http://schemas.openxmlformats.org/officeDocument/2006/relationships/notesSlide" Target="../notesSlides/notesSlide20.xml"/>
</Relationships>
</file>

<file path=ppt/slides/_rels/slide21.xml.rels><?xml version="1.0" encoding="UTF-8"?>
<Relationships xmlns="http://schemas.openxmlformats.org/package/2006/relationships"><Relationship Id="rId1" Type="http://schemas.openxmlformats.org/officeDocument/2006/relationships/image" Target="../media/image175.tif"/><Relationship Id="rId2" Type="http://schemas.openxmlformats.org/officeDocument/2006/relationships/image" Target="../media/image176.tif"/><Relationship Id="rId3" Type="http://schemas.openxmlformats.org/officeDocument/2006/relationships/image" Target="../media/image177.tif"/><Relationship Id="rId4" Type="http://schemas.openxmlformats.org/officeDocument/2006/relationships/image" Target="../media/image178.tif"/><Relationship Id="rId5" Type="http://schemas.openxmlformats.org/officeDocument/2006/relationships/slideLayout" Target="../slideLayouts/slideLayout13.xml"/><Relationship Id="rId6" Type="http://schemas.openxmlformats.org/officeDocument/2006/relationships/notesSlide" Target="../notesSlides/notesSlide21.xml"/>
</Relationships>
</file>

<file path=ppt/slides/_rels/slide22.xml.rels><?xml version="1.0" encoding="UTF-8"?>
<Relationships xmlns="http://schemas.openxmlformats.org/package/2006/relationships"><Relationship Id="rId1" Type="http://schemas.openxmlformats.org/officeDocument/2006/relationships/image" Target="../media/image179.png"/><Relationship Id="rId2" Type="http://schemas.openxmlformats.org/officeDocument/2006/relationships/image" Target="../media/image180.png"/><Relationship Id="rId3" Type="http://schemas.openxmlformats.org/officeDocument/2006/relationships/image" Target="../media/image181.png"/><Relationship Id="rId4" Type="http://schemas.openxmlformats.org/officeDocument/2006/relationships/image" Target="../media/image182.png"/><Relationship Id="rId5" Type="http://schemas.openxmlformats.org/officeDocument/2006/relationships/image" Target="../media/image183.png"/><Relationship Id="rId6" Type="http://schemas.openxmlformats.org/officeDocument/2006/relationships/image" Target="../media/image184.png"/><Relationship Id="rId7" Type="http://schemas.openxmlformats.org/officeDocument/2006/relationships/slideLayout" Target="../slideLayouts/slideLayout13.xml"/><Relationship Id="rId8" Type="http://schemas.openxmlformats.org/officeDocument/2006/relationships/notesSlide" Target="../notesSlides/notesSlide22.xml"/>
</Relationships>
</file>

<file path=ppt/slides/_rels/slide23.xml.rels><?xml version="1.0" encoding="UTF-8"?>
<Relationships xmlns="http://schemas.openxmlformats.org/package/2006/relationships"><Relationship Id="rId1" Type="http://schemas.openxmlformats.org/officeDocument/2006/relationships/image" Target="../media/image185.png"/><Relationship Id="rId2" Type="http://schemas.openxmlformats.org/officeDocument/2006/relationships/image" Target="../media/image186.png"/><Relationship Id="rId3" Type="http://schemas.openxmlformats.org/officeDocument/2006/relationships/image" Target="../media/image187.png"/><Relationship Id="rId4" Type="http://schemas.openxmlformats.org/officeDocument/2006/relationships/image" Target="../media/image188.png"/><Relationship Id="rId5" Type="http://schemas.openxmlformats.org/officeDocument/2006/relationships/image" Target="../media/image189.png"/><Relationship Id="rId6" Type="http://schemas.openxmlformats.org/officeDocument/2006/relationships/image" Target="../media/image190.png"/><Relationship Id="rId7" Type="http://schemas.openxmlformats.org/officeDocument/2006/relationships/image" Target="../media/image191.png"/><Relationship Id="rId8" Type="http://schemas.openxmlformats.org/officeDocument/2006/relationships/image" Target="../media/image192.png"/><Relationship Id="rId9" Type="http://schemas.openxmlformats.org/officeDocument/2006/relationships/image" Target="../media/image193.png"/><Relationship Id="rId10" Type="http://schemas.openxmlformats.org/officeDocument/2006/relationships/image" Target="../media/image194.png"/><Relationship Id="rId11" Type="http://schemas.openxmlformats.org/officeDocument/2006/relationships/image" Target="../media/image195.png"/><Relationship Id="rId12" Type="http://schemas.openxmlformats.org/officeDocument/2006/relationships/image" Target="../media/image196.png"/><Relationship Id="rId13" Type="http://schemas.openxmlformats.org/officeDocument/2006/relationships/image" Target="../media/image197.png"/><Relationship Id="rId14" Type="http://schemas.openxmlformats.org/officeDocument/2006/relationships/image" Target="../media/image198.png"/><Relationship Id="rId15" Type="http://schemas.openxmlformats.org/officeDocument/2006/relationships/image" Target="../media/image199.png"/><Relationship Id="rId16" Type="http://schemas.openxmlformats.org/officeDocument/2006/relationships/image" Target="../media/image200.png"/><Relationship Id="rId17" Type="http://schemas.openxmlformats.org/officeDocument/2006/relationships/image" Target="../media/image201.png"/><Relationship Id="rId18" Type="http://schemas.openxmlformats.org/officeDocument/2006/relationships/image" Target="../media/image202.png"/><Relationship Id="rId19" Type="http://schemas.openxmlformats.org/officeDocument/2006/relationships/image" Target="../media/image203.png"/><Relationship Id="rId20" Type="http://schemas.openxmlformats.org/officeDocument/2006/relationships/image" Target="../media/image204.png"/><Relationship Id="rId21" Type="http://schemas.openxmlformats.org/officeDocument/2006/relationships/image" Target="../media/image205.png"/><Relationship Id="rId22" Type="http://schemas.openxmlformats.org/officeDocument/2006/relationships/image" Target="../media/image206.png"/><Relationship Id="rId23" Type="http://schemas.openxmlformats.org/officeDocument/2006/relationships/image" Target="../media/image207.png"/><Relationship Id="rId24" Type="http://schemas.openxmlformats.org/officeDocument/2006/relationships/image" Target="../media/image208.png"/><Relationship Id="rId25" Type="http://schemas.openxmlformats.org/officeDocument/2006/relationships/image" Target="../media/image209.png"/><Relationship Id="rId26" Type="http://schemas.openxmlformats.org/officeDocument/2006/relationships/image" Target="../media/image210.png"/><Relationship Id="rId27" Type="http://schemas.openxmlformats.org/officeDocument/2006/relationships/image" Target="../media/image211.png"/><Relationship Id="rId28" Type="http://schemas.openxmlformats.org/officeDocument/2006/relationships/image" Target="../media/image212.jpeg"/><Relationship Id="rId29" Type="http://schemas.openxmlformats.org/officeDocument/2006/relationships/image" Target="../media/image213.jpeg"/><Relationship Id="rId30" Type="http://schemas.openxmlformats.org/officeDocument/2006/relationships/image" Target="../media/image214.jpeg"/><Relationship Id="rId31" Type="http://schemas.openxmlformats.org/officeDocument/2006/relationships/image" Target="../media/image215.jpeg"/><Relationship Id="rId32" Type="http://schemas.openxmlformats.org/officeDocument/2006/relationships/image" Target="../media/image216.jpeg"/><Relationship Id="rId33" Type="http://schemas.openxmlformats.org/officeDocument/2006/relationships/image" Target="../media/image217.jpeg"/><Relationship Id="rId34" Type="http://schemas.openxmlformats.org/officeDocument/2006/relationships/image" Target="../media/image218.png"/><Relationship Id="rId35" Type="http://schemas.openxmlformats.org/officeDocument/2006/relationships/image" Target="../media/image219.wmf"/><Relationship Id="rId36" Type="http://schemas.openxmlformats.org/officeDocument/2006/relationships/image" Target="../media/image220.png"/><Relationship Id="rId37" Type="http://schemas.openxmlformats.org/officeDocument/2006/relationships/image" Target="../media/image221.png"/><Relationship Id="rId38" Type="http://schemas.openxmlformats.org/officeDocument/2006/relationships/image" Target="../media/image222.wmf"/><Relationship Id="rId39" Type="http://schemas.openxmlformats.org/officeDocument/2006/relationships/image" Target="../media/image223.png"/><Relationship Id="rId40" Type="http://schemas.openxmlformats.org/officeDocument/2006/relationships/image" Target="../media/image224.wmf"/><Relationship Id="rId41" Type="http://schemas.openxmlformats.org/officeDocument/2006/relationships/image" Target="../media/image225.png"/><Relationship Id="rId42" Type="http://schemas.openxmlformats.org/officeDocument/2006/relationships/image" Target="../media/image226.png"/><Relationship Id="rId43" Type="http://schemas.openxmlformats.org/officeDocument/2006/relationships/image" Target="../media/image227.jpeg"/><Relationship Id="rId44" Type="http://schemas.openxmlformats.org/officeDocument/2006/relationships/image" Target="../media/image228.png"/><Relationship Id="rId45" Type="http://schemas.openxmlformats.org/officeDocument/2006/relationships/image" Target="../media/image229.png"/><Relationship Id="rId46" Type="http://schemas.openxmlformats.org/officeDocument/2006/relationships/image" Target="../media/image230.png"/><Relationship Id="rId47" Type="http://schemas.openxmlformats.org/officeDocument/2006/relationships/image" Target="../media/image231.png"/><Relationship Id="rId48" Type="http://schemas.openxmlformats.org/officeDocument/2006/relationships/image" Target="../media/image232.png"/><Relationship Id="rId49" Type="http://schemas.openxmlformats.org/officeDocument/2006/relationships/image" Target="../media/image233.png"/><Relationship Id="rId50" Type="http://schemas.openxmlformats.org/officeDocument/2006/relationships/image" Target="../media/image234.png"/><Relationship Id="rId51" Type="http://schemas.openxmlformats.org/officeDocument/2006/relationships/image" Target="../media/image235.jpeg"/><Relationship Id="rId52" Type="http://schemas.openxmlformats.org/officeDocument/2006/relationships/image" Target="../media/image236.jpeg"/><Relationship Id="rId53" Type="http://schemas.openxmlformats.org/officeDocument/2006/relationships/image" Target="../media/image237.jpeg"/><Relationship Id="rId54" Type="http://schemas.openxmlformats.org/officeDocument/2006/relationships/image" Target="../media/image238.png"/><Relationship Id="rId55" Type="http://schemas.openxmlformats.org/officeDocument/2006/relationships/image" Target="../media/image239.wmf"/><Relationship Id="rId56" Type="http://schemas.openxmlformats.org/officeDocument/2006/relationships/image" Target="../media/image240.png"/><Relationship Id="rId57" Type="http://schemas.openxmlformats.org/officeDocument/2006/relationships/image" Target="../media/image241.png"/><Relationship Id="rId58" Type="http://schemas.openxmlformats.org/officeDocument/2006/relationships/image" Target="../media/image242.wmf"/><Relationship Id="rId59" Type="http://schemas.openxmlformats.org/officeDocument/2006/relationships/image" Target="../media/image243.png"/><Relationship Id="rId60" Type="http://schemas.openxmlformats.org/officeDocument/2006/relationships/image" Target="../media/image244.wmf"/><Relationship Id="rId61" Type="http://schemas.openxmlformats.org/officeDocument/2006/relationships/image" Target="../media/image245.png"/><Relationship Id="rId62" Type="http://schemas.openxmlformats.org/officeDocument/2006/relationships/image" Target="../media/image246.png"/><Relationship Id="rId63" Type="http://schemas.openxmlformats.org/officeDocument/2006/relationships/image" Target="../media/image247.png"/><Relationship Id="rId64" Type="http://schemas.openxmlformats.org/officeDocument/2006/relationships/image" Target="../media/image248.png"/><Relationship Id="rId65" Type="http://schemas.openxmlformats.org/officeDocument/2006/relationships/image" Target="../media/image249.png"/><Relationship Id="rId66" Type="http://schemas.openxmlformats.org/officeDocument/2006/relationships/image" Target="../media/image250.jpeg"/><Relationship Id="rId67" Type="http://schemas.openxmlformats.org/officeDocument/2006/relationships/image" Target="../media/image251.jpeg"/><Relationship Id="rId68" Type="http://schemas.openxmlformats.org/officeDocument/2006/relationships/image" Target="../media/image252.jpeg"/><Relationship Id="rId69" Type="http://schemas.openxmlformats.org/officeDocument/2006/relationships/slideLayout" Target="../slideLayouts/slideLayout13.xml"/><Relationship Id="rId70" Type="http://schemas.openxmlformats.org/officeDocument/2006/relationships/notesSlide" Target="../notesSlides/notesSlide23.xml"/>
</Relationships>
</file>

<file path=ppt/slides/_rels/slide24.xml.rels><?xml version="1.0" encoding="UTF-8"?>
<Relationships xmlns="http://schemas.openxmlformats.org/package/2006/relationships"><Relationship Id="rId1" Type="http://schemas.openxmlformats.org/officeDocument/2006/relationships/image" Target="../media/image253.png"/><Relationship Id="rId2" Type="http://schemas.openxmlformats.org/officeDocument/2006/relationships/image" Target="../media/image254.png"/><Relationship Id="rId3" Type="http://schemas.openxmlformats.org/officeDocument/2006/relationships/image" Target="../media/image255.png"/><Relationship Id="rId4" Type="http://schemas.openxmlformats.org/officeDocument/2006/relationships/image" Target="../media/image256.png"/><Relationship Id="rId5" Type="http://schemas.openxmlformats.org/officeDocument/2006/relationships/image" Target="../media/image257.png"/><Relationship Id="rId6" Type="http://schemas.openxmlformats.org/officeDocument/2006/relationships/image" Target="../media/image258.png"/><Relationship Id="rId7" Type="http://schemas.openxmlformats.org/officeDocument/2006/relationships/image" Target="../media/image259.png"/><Relationship Id="rId8" Type="http://schemas.openxmlformats.org/officeDocument/2006/relationships/image" Target="../media/image260.png"/><Relationship Id="rId9" Type="http://schemas.openxmlformats.org/officeDocument/2006/relationships/image" Target="../media/image261.png"/><Relationship Id="rId10" Type="http://schemas.openxmlformats.org/officeDocument/2006/relationships/image" Target="../media/image262.png"/><Relationship Id="rId11" Type="http://schemas.openxmlformats.org/officeDocument/2006/relationships/image" Target="../media/image263.png"/><Relationship Id="rId12" Type="http://schemas.openxmlformats.org/officeDocument/2006/relationships/image" Target="../media/image264.png"/><Relationship Id="rId13" Type="http://schemas.openxmlformats.org/officeDocument/2006/relationships/image" Target="../media/image265.png"/><Relationship Id="rId14" Type="http://schemas.openxmlformats.org/officeDocument/2006/relationships/image" Target="../media/image266.png"/><Relationship Id="rId15" Type="http://schemas.openxmlformats.org/officeDocument/2006/relationships/image" Target="../media/image267.png"/><Relationship Id="rId16" Type="http://schemas.openxmlformats.org/officeDocument/2006/relationships/image" Target="../media/image268.png"/><Relationship Id="rId17" Type="http://schemas.openxmlformats.org/officeDocument/2006/relationships/image" Target="../media/image269.png"/><Relationship Id="rId18" Type="http://schemas.openxmlformats.org/officeDocument/2006/relationships/image" Target="../media/image270.png"/><Relationship Id="rId19" Type="http://schemas.openxmlformats.org/officeDocument/2006/relationships/image" Target="../media/image271.png"/><Relationship Id="rId20" Type="http://schemas.openxmlformats.org/officeDocument/2006/relationships/image" Target="../media/image272.png"/><Relationship Id="rId21" Type="http://schemas.openxmlformats.org/officeDocument/2006/relationships/image" Target="../media/image273.png"/><Relationship Id="rId22" Type="http://schemas.openxmlformats.org/officeDocument/2006/relationships/image" Target="../media/image274.png"/><Relationship Id="rId23" Type="http://schemas.openxmlformats.org/officeDocument/2006/relationships/image" Target="../media/image275.png"/><Relationship Id="rId24" Type="http://schemas.openxmlformats.org/officeDocument/2006/relationships/image" Target="../media/image276.png"/><Relationship Id="rId25" Type="http://schemas.openxmlformats.org/officeDocument/2006/relationships/image" Target="../media/image277.png"/><Relationship Id="rId26" Type="http://schemas.openxmlformats.org/officeDocument/2006/relationships/image" Target="../media/image278.png"/><Relationship Id="rId27" Type="http://schemas.openxmlformats.org/officeDocument/2006/relationships/image" Target="../media/image279.png"/><Relationship Id="rId28" Type="http://schemas.openxmlformats.org/officeDocument/2006/relationships/image" Target="../media/image280.jpeg"/><Relationship Id="rId29" Type="http://schemas.openxmlformats.org/officeDocument/2006/relationships/image" Target="../media/image281.jpeg"/><Relationship Id="rId30" Type="http://schemas.openxmlformats.org/officeDocument/2006/relationships/image" Target="../media/image282.jpeg"/><Relationship Id="rId31" Type="http://schemas.openxmlformats.org/officeDocument/2006/relationships/image" Target="../media/image283.jpeg"/><Relationship Id="rId32" Type="http://schemas.openxmlformats.org/officeDocument/2006/relationships/image" Target="../media/image284.jpeg"/><Relationship Id="rId33" Type="http://schemas.openxmlformats.org/officeDocument/2006/relationships/image" Target="../media/image285.jpeg"/><Relationship Id="rId34" Type="http://schemas.openxmlformats.org/officeDocument/2006/relationships/image" Target="../media/image286.png"/><Relationship Id="rId35" Type="http://schemas.openxmlformats.org/officeDocument/2006/relationships/image" Target="../media/image287.wmf"/><Relationship Id="rId36" Type="http://schemas.openxmlformats.org/officeDocument/2006/relationships/image" Target="../media/image288.png"/><Relationship Id="rId37" Type="http://schemas.openxmlformats.org/officeDocument/2006/relationships/image" Target="../media/image289.png"/><Relationship Id="rId38" Type="http://schemas.openxmlformats.org/officeDocument/2006/relationships/image" Target="../media/image290.wmf"/><Relationship Id="rId39" Type="http://schemas.openxmlformats.org/officeDocument/2006/relationships/image" Target="../media/image291.png"/><Relationship Id="rId40" Type="http://schemas.openxmlformats.org/officeDocument/2006/relationships/image" Target="../media/image292.wmf"/><Relationship Id="rId41" Type="http://schemas.openxmlformats.org/officeDocument/2006/relationships/image" Target="../media/image293.png"/><Relationship Id="rId42" Type="http://schemas.openxmlformats.org/officeDocument/2006/relationships/image" Target="../media/image294.jpeg"/><Relationship Id="rId43" Type="http://schemas.openxmlformats.org/officeDocument/2006/relationships/image" Target="../media/image295.png"/><Relationship Id="rId44" Type="http://schemas.openxmlformats.org/officeDocument/2006/relationships/image" Target="../media/image296.jpeg"/><Relationship Id="rId45" Type="http://schemas.openxmlformats.org/officeDocument/2006/relationships/image" Target="../media/image297.png"/><Relationship Id="rId46" Type="http://schemas.openxmlformats.org/officeDocument/2006/relationships/image" Target="../media/image298.png"/><Relationship Id="rId47" Type="http://schemas.openxmlformats.org/officeDocument/2006/relationships/image" Target="../media/image299.png"/><Relationship Id="rId48" Type="http://schemas.openxmlformats.org/officeDocument/2006/relationships/image" Target="../media/image300.png"/><Relationship Id="rId49" Type="http://schemas.openxmlformats.org/officeDocument/2006/relationships/image" Target="../media/image301.png"/><Relationship Id="rId50" Type="http://schemas.openxmlformats.org/officeDocument/2006/relationships/image" Target="../media/image302.png"/><Relationship Id="rId51" Type="http://schemas.openxmlformats.org/officeDocument/2006/relationships/image" Target="../media/image303.jpeg"/><Relationship Id="rId52" Type="http://schemas.openxmlformats.org/officeDocument/2006/relationships/image" Target="../media/image304.png"/><Relationship Id="rId53" Type="http://schemas.openxmlformats.org/officeDocument/2006/relationships/image" Target="../media/image305.png"/><Relationship Id="rId54" Type="http://schemas.openxmlformats.org/officeDocument/2006/relationships/image" Target="../media/image306.png"/><Relationship Id="rId55" Type="http://schemas.openxmlformats.org/officeDocument/2006/relationships/image" Target="../media/image307.png"/><Relationship Id="rId56" Type="http://schemas.openxmlformats.org/officeDocument/2006/relationships/image" Target="../media/image308.png"/><Relationship Id="rId57" Type="http://schemas.openxmlformats.org/officeDocument/2006/relationships/image" Target="../media/image309.png"/><Relationship Id="rId58" Type="http://schemas.openxmlformats.org/officeDocument/2006/relationships/image" Target="../media/image310.png"/><Relationship Id="rId59" Type="http://schemas.openxmlformats.org/officeDocument/2006/relationships/image" Target="../media/image311.jpeg"/><Relationship Id="rId60" Type="http://schemas.openxmlformats.org/officeDocument/2006/relationships/image" Target="../media/image312.jpeg"/><Relationship Id="rId61" Type="http://schemas.openxmlformats.org/officeDocument/2006/relationships/image" Target="../media/image313.jpeg"/><Relationship Id="rId62" Type="http://schemas.openxmlformats.org/officeDocument/2006/relationships/slideLayout" Target="../slideLayouts/slideLayout13.xml"/><Relationship Id="rId63" Type="http://schemas.openxmlformats.org/officeDocument/2006/relationships/notesSlide" Target="../notesSlides/notesSlide24.xml"/>
</Relationships>
</file>

<file path=ppt/slides/_rels/slide25.xml.rels><?xml version="1.0" encoding="UTF-8"?>
<Relationships xmlns="http://schemas.openxmlformats.org/package/2006/relationships"><Relationship Id="rId1" Type="http://schemas.openxmlformats.org/officeDocument/2006/relationships/image" Target="../media/image314.png"/><Relationship Id="rId2" Type="http://schemas.openxmlformats.org/officeDocument/2006/relationships/image" Target="../media/image315.png"/><Relationship Id="rId3" Type="http://schemas.openxmlformats.org/officeDocument/2006/relationships/image" Target="../media/image316.png"/><Relationship Id="rId4" Type="http://schemas.openxmlformats.org/officeDocument/2006/relationships/image" Target="../media/image317.png"/><Relationship Id="rId5" Type="http://schemas.openxmlformats.org/officeDocument/2006/relationships/image" Target="../media/image318.png"/><Relationship Id="rId6" Type="http://schemas.openxmlformats.org/officeDocument/2006/relationships/image" Target="../media/image319.png"/><Relationship Id="rId7" Type="http://schemas.openxmlformats.org/officeDocument/2006/relationships/image" Target="../media/image320.png"/><Relationship Id="rId8" Type="http://schemas.openxmlformats.org/officeDocument/2006/relationships/image" Target="../media/image321.png"/><Relationship Id="rId9" Type="http://schemas.openxmlformats.org/officeDocument/2006/relationships/image" Target="../media/image322.png"/><Relationship Id="rId10" Type="http://schemas.openxmlformats.org/officeDocument/2006/relationships/image" Target="../media/image323.png"/><Relationship Id="rId11" Type="http://schemas.openxmlformats.org/officeDocument/2006/relationships/image" Target="../media/image324.png"/><Relationship Id="rId12" Type="http://schemas.openxmlformats.org/officeDocument/2006/relationships/image" Target="../media/image325.png"/><Relationship Id="rId13" Type="http://schemas.openxmlformats.org/officeDocument/2006/relationships/image" Target="../media/image326.png"/><Relationship Id="rId14" Type="http://schemas.openxmlformats.org/officeDocument/2006/relationships/image" Target="../media/image327.png"/><Relationship Id="rId15" Type="http://schemas.openxmlformats.org/officeDocument/2006/relationships/slideLayout" Target="../slideLayouts/slideLayout13.xml"/><Relationship Id="rId16" Type="http://schemas.openxmlformats.org/officeDocument/2006/relationships/notesSlide" Target="../notesSlides/notesSlide25.xml"/>
</Relationships>
</file>

<file path=ppt/slides/_rels/slide26.xml.rels><?xml version="1.0" encoding="UTF-8"?>
<Relationships xmlns="http://schemas.openxmlformats.org/package/2006/relationships"><Relationship Id="rId1" Type="http://schemas.openxmlformats.org/officeDocument/2006/relationships/image" Target="../media/image328.jpeg"/><Relationship Id="rId2" Type="http://schemas.openxmlformats.org/officeDocument/2006/relationships/image" Target="../media/image329.gif"/><Relationship Id="rId3" Type="http://schemas.openxmlformats.org/officeDocument/2006/relationships/image" Target="../media/image330.tif"/><Relationship Id="rId4" Type="http://schemas.openxmlformats.org/officeDocument/2006/relationships/slideLayout" Target="../slideLayouts/slideLayout13.xml"/><Relationship Id="rId5" Type="http://schemas.openxmlformats.org/officeDocument/2006/relationships/notesSlide" Target="../notesSlides/notesSlide26.xml"/>
</Relationships>
</file>

<file path=ppt/slides/_rels/slide27.xml.rels><?xml version="1.0" encoding="UTF-8"?>
<Relationships xmlns="http://schemas.openxmlformats.org/package/2006/relationships"><Relationship Id="rId1" Type="http://schemas.openxmlformats.org/officeDocument/2006/relationships/image" Target="../media/image331.tif"/><Relationship Id="rId2" Type="http://schemas.openxmlformats.org/officeDocument/2006/relationships/image" Target="../media/image332.tif"/><Relationship Id="rId3" Type="http://schemas.openxmlformats.org/officeDocument/2006/relationships/image" Target="../media/image333.tif"/><Relationship Id="rId4" Type="http://schemas.openxmlformats.org/officeDocument/2006/relationships/image" Target="../media/image334.png"/><Relationship Id="rId5" Type="http://schemas.openxmlformats.org/officeDocument/2006/relationships/image" Target="../media/image335.tif"/><Relationship Id="rId6" Type="http://schemas.openxmlformats.org/officeDocument/2006/relationships/image" Target="../media/image336.gif"/><Relationship Id="rId7" Type="http://schemas.openxmlformats.org/officeDocument/2006/relationships/image" Target="../media/image337.tif"/><Relationship Id="rId8" Type="http://schemas.openxmlformats.org/officeDocument/2006/relationships/image" Target="../media/image338.gif"/><Relationship Id="rId9" Type="http://schemas.openxmlformats.org/officeDocument/2006/relationships/slideLayout" Target="../slideLayouts/slideLayout13.xml"/><Relationship Id="rId10" Type="http://schemas.openxmlformats.org/officeDocument/2006/relationships/notesSlide" Target="../notesSlides/notesSlide27.xml"/>
</Relationships>
</file>

<file path=ppt/slides/_rels/slide28.xml.rels><?xml version="1.0" encoding="UTF-8"?>
<Relationships xmlns="http://schemas.openxmlformats.org/package/2006/relationships"><Relationship Id="rId1" Type="http://schemas.openxmlformats.org/officeDocument/2006/relationships/image" Target="../media/image339.tif"/><Relationship Id="rId2" Type="http://schemas.openxmlformats.org/officeDocument/2006/relationships/image" Target="../media/image340.tif"/><Relationship Id="rId3" Type="http://schemas.openxmlformats.org/officeDocument/2006/relationships/image" Target="../media/image341.jpeg"/><Relationship Id="rId4" Type="http://schemas.openxmlformats.org/officeDocument/2006/relationships/slideLayout" Target="../slideLayouts/slideLayout13.xml"/><Relationship Id="rId5" Type="http://schemas.openxmlformats.org/officeDocument/2006/relationships/notesSlide" Target="../notesSlides/notesSlide28.xml"/>
</Relationships>
</file>

<file path=ppt/slides/_rels/slide29.xml.rels><?xml version="1.0" encoding="UTF-8"?>
<Relationships xmlns="http://schemas.openxmlformats.org/package/2006/relationships"><Relationship Id="rId1" Type="http://schemas.openxmlformats.org/officeDocument/2006/relationships/image" Target="../media/image342.tif"/><Relationship Id="rId2" Type="http://schemas.openxmlformats.org/officeDocument/2006/relationships/image" Target="../media/image343.tif"/><Relationship Id="rId3" Type="http://schemas.openxmlformats.org/officeDocument/2006/relationships/image" Target="../media/image344.png"/><Relationship Id="rId4" Type="http://schemas.openxmlformats.org/officeDocument/2006/relationships/slideLayout" Target="../slideLayouts/slideLayout13.xml"/><Relationship Id="rId5" Type="http://schemas.openxmlformats.org/officeDocument/2006/relationships/notesSlide" Target="../notesSlides/notesSlide29.xml"/>
</Relationships>
</file>

<file path=ppt/slides/_rels/slide3.xml.rels><?xml version="1.0" encoding="UTF-8"?>
<Relationships xmlns="http://schemas.openxmlformats.org/package/2006/relationships"><Relationship Id="rId1" Type="http://schemas.openxmlformats.org/officeDocument/2006/relationships/image" Target="../media/image8.png"/><Relationship Id="rId2" Type="http://schemas.openxmlformats.org/officeDocument/2006/relationships/slideLayout" Target="../slideLayouts/slideLayout13.xml"/><Relationship Id="rId3" Type="http://schemas.openxmlformats.org/officeDocument/2006/relationships/notesSlide" Target="../notesSlides/notesSlide3.xml"/>
</Relationships>
</file>

<file path=ppt/slides/_rels/slide30.xml.rels><?xml version="1.0" encoding="UTF-8"?>
<Relationships xmlns="http://schemas.openxmlformats.org/package/2006/relationships"><Relationship Id="rId1" Type="http://schemas.openxmlformats.org/officeDocument/2006/relationships/image" Target="../media/image345.tif"/><Relationship Id="rId2" Type="http://schemas.openxmlformats.org/officeDocument/2006/relationships/image" Target="../media/image346.tif"/><Relationship Id="rId3" Type="http://schemas.openxmlformats.org/officeDocument/2006/relationships/image" Target="../media/image347.jpeg"/><Relationship Id="rId4" Type="http://schemas.openxmlformats.org/officeDocument/2006/relationships/slideLayout" Target="../slideLayouts/slideLayout13.xml"/><Relationship Id="rId5" Type="http://schemas.openxmlformats.org/officeDocument/2006/relationships/notesSlide" Target="../notesSlides/notesSlide30.xml"/>
</Relationships>
</file>

<file path=ppt/slides/_rels/slide31.xml.rels><?xml version="1.0" encoding="UTF-8"?>
<Relationships xmlns="http://schemas.openxmlformats.org/package/2006/relationships"><Relationship Id="rId1" Type="http://schemas.openxmlformats.org/officeDocument/2006/relationships/image" Target="../media/image348.tif"/><Relationship Id="rId2" Type="http://schemas.openxmlformats.org/officeDocument/2006/relationships/image" Target="../media/image349.tif"/><Relationship Id="rId3" Type="http://schemas.openxmlformats.org/officeDocument/2006/relationships/image" Target="../media/image350.jpeg"/><Relationship Id="rId4" Type="http://schemas.openxmlformats.org/officeDocument/2006/relationships/slideLayout" Target="../slideLayouts/slideLayout13.xml"/><Relationship Id="rId5" Type="http://schemas.openxmlformats.org/officeDocument/2006/relationships/notesSlide" Target="../notesSlides/notesSlide31.xml"/>
</Relationships>
</file>

<file path=ppt/slides/_rels/slide32.xml.rels><?xml version="1.0" encoding="UTF-8"?>
<Relationships xmlns="http://schemas.openxmlformats.org/package/2006/relationships"><Relationship Id="rId1" Type="http://schemas.openxmlformats.org/officeDocument/2006/relationships/image" Target="../media/image351.png"/><Relationship Id="rId2" Type="http://schemas.openxmlformats.org/officeDocument/2006/relationships/image" Target="../media/image352.png"/><Relationship Id="rId3" Type="http://schemas.openxmlformats.org/officeDocument/2006/relationships/image" Target="../media/image353.png"/><Relationship Id="rId4" Type="http://schemas.openxmlformats.org/officeDocument/2006/relationships/image" Target="../media/image354.png"/><Relationship Id="rId5" Type="http://schemas.openxmlformats.org/officeDocument/2006/relationships/image" Target="../media/image355.png"/><Relationship Id="rId6" Type="http://schemas.openxmlformats.org/officeDocument/2006/relationships/image" Target="../media/image356.png"/><Relationship Id="rId7" Type="http://schemas.openxmlformats.org/officeDocument/2006/relationships/image" Target="../media/image357.png"/><Relationship Id="rId8" Type="http://schemas.openxmlformats.org/officeDocument/2006/relationships/image" Target="../media/image358.png"/><Relationship Id="rId9" Type="http://schemas.openxmlformats.org/officeDocument/2006/relationships/image" Target="../media/image359.png"/><Relationship Id="rId10" Type="http://schemas.openxmlformats.org/officeDocument/2006/relationships/image" Target="../media/image360.png"/><Relationship Id="rId11" Type="http://schemas.openxmlformats.org/officeDocument/2006/relationships/image" Target="../media/image361.png"/><Relationship Id="rId12" Type="http://schemas.openxmlformats.org/officeDocument/2006/relationships/image" Target="../media/image362.png"/><Relationship Id="rId13" Type="http://schemas.openxmlformats.org/officeDocument/2006/relationships/image" Target="../media/image363.png"/><Relationship Id="rId14" Type="http://schemas.openxmlformats.org/officeDocument/2006/relationships/image" Target="../media/image364.png"/><Relationship Id="rId15" Type="http://schemas.openxmlformats.org/officeDocument/2006/relationships/image" Target="../media/image365.png"/><Relationship Id="rId16" Type="http://schemas.openxmlformats.org/officeDocument/2006/relationships/image" Target="../media/image366.png"/><Relationship Id="rId17" Type="http://schemas.openxmlformats.org/officeDocument/2006/relationships/image" Target="../media/image367.jpeg"/><Relationship Id="rId18" Type="http://schemas.openxmlformats.org/officeDocument/2006/relationships/slideLayout" Target="../slideLayouts/slideLayout13.xml"/><Relationship Id="rId19" Type="http://schemas.openxmlformats.org/officeDocument/2006/relationships/notesSlide" Target="../notesSlides/notesSlide32.xml"/>
</Relationships>
</file>

<file path=ppt/slides/_rels/slide33.xml.rels><?xml version="1.0" encoding="UTF-8"?>
<Relationships xmlns="http://schemas.openxmlformats.org/package/2006/relationships"><Relationship Id="rId1" Type="http://schemas.openxmlformats.org/officeDocument/2006/relationships/image" Target="../media/image368.jpeg"/><Relationship Id="rId2" Type="http://schemas.openxmlformats.org/officeDocument/2006/relationships/image" Target="../media/image369.png"/><Relationship Id="rId3" Type="http://schemas.openxmlformats.org/officeDocument/2006/relationships/image" Target="../media/image370.png"/><Relationship Id="rId4" Type="http://schemas.openxmlformats.org/officeDocument/2006/relationships/image" Target="../media/image371.png"/><Relationship Id="rId5" Type="http://schemas.openxmlformats.org/officeDocument/2006/relationships/image" Target="../media/image372.png"/><Relationship Id="rId6" Type="http://schemas.openxmlformats.org/officeDocument/2006/relationships/image" Target="../media/image373.png"/><Relationship Id="rId7" Type="http://schemas.openxmlformats.org/officeDocument/2006/relationships/image" Target="../media/image374.png"/><Relationship Id="rId8" Type="http://schemas.openxmlformats.org/officeDocument/2006/relationships/image" Target="../media/image375.png"/><Relationship Id="rId9" Type="http://schemas.openxmlformats.org/officeDocument/2006/relationships/image" Target="../media/image376.png"/><Relationship Id="rId10" Type="http://schemas.openxmlformats.org/officeDocument/2006/relationships/image" Target="../media/image377.png"/><Relationship Id="rId11" Type="http://schemas.openxmlformats.org/officeDocument/2006/relationships/image" Target="../media/image378.png"/><Relationship Id="rId12" Type="http://schemas.openxmlformats.org/officeDocument/2006/relationships/image" Target="../media/image379.png"/><Relationship Id="rId13" Type="http://schemas.openxmlformats.org/officeDocument/2006/relationships/image" Target="../media/image380.png"/><Relationship Id="rId14" Type="http://schemas.openxmlformats.org/officeDocument/2006/relationships/image" Target="../media/image381.png"/><Relationship Id="rId15" Type="http://schemas.openxmlformats.org/officeDocument/2006/relationships/image" Target="../media/image382.png"/><Relationship Id="rId16" Type="http://schemas.openxmlformats.org/officeDocument/2006/relationships/image" Target="../media/image383.png"/><Relationship Id="rId17" Type="http://schemas.openxmlformats.org/officeDocument/2006/relationships/image" Target="../media/image384.png"/><Relationship Id="rId18" Type="http://schemas.openxmlformats.org/officeDocument/2006/relationships/image" Target="../media/image385.jpeg"/><Relationship Id="rId19" Type="http://schemas.openxmlformats.org/officeDocument/2006/relationships/image" Target="../media/image386.png"/><Relationship Id="rId20" Type="http://schemas.openxmlformats.org/officeDocument/2006/relationships/image" Target="../media/image387.png"/><Relationship Id="rId21" Type="http://schemas.openxmlformats.org/officeDocument/2006/relationships/image" Target="../media/image388.jpeg"/><Relationship Id="rId22" Type="http://schemas.openxmlformats.org/officeDocument/2006/relationships/image" Target="../media/image389.png"/><Relationship Id="rId23" Type="http://schemas.openxmlformats.org/officeDocument/2006/relationships/slideLayout" Target="../slideLayouts/slideLayout13.xml"/><Relationship Id="rId24" Type="http://schemas.openxmlformats.org/officeDocument/2006/relationships/notesSlide" Target="../notesSlides/notesSlide33.xml"/>
</Relationships>
</file>

<file path=ppt/slides/_rels/slide34.xml.rels><?xml version="1.0" encoding="UTF-8"?>
<Relationships xmlns="http://schemas.openxmlformats.org/package/2006/relationships"><Relationship Id="rId1" Type="http://schemas.openxmlformats.org/officeDocument/2006/relationships/image" Target="../media/image390.png"/><Relationship Id="rId2" Type="http://schemas.openxmlformats.org/officeDocument/2006/relationships/image" Target="../media/image391.png"/><Relationship Id="rId3" Type="http://schemas.openxmlformats.org/officeDocument/2006/relationships/slideLayout" Target="../slideLayouts/slideLayout13.xml"/><Relationship Id="rId4" Type="http://schemas.openxmlformats.org/officeDocument/2006/relationships/notesSlide" Target="../notesSlides/notesSlide34.xml"/>
</Relationships>
</file>

<file path=ppt/slides/_rels/slide35.xml.rels><?xml version="1.0" encoding="UTF-8"?>
<Relationships xmlns="http://schemas.openxmlformats.org/package/2006/relationships"><Relationship Id="rId1" Type="http://schemas.openxmlformats.org/officeDocument/2006/relationships/image" Target="../media/image392.jpeg"/><Relationship Id="rId2" Type="http://schemas.openxmlformats.org/officeDocument/2006/relationships/slideLayout" Target="../slideLayouts/slideLayout13.xml"/><Relationship Id="rId3" Type="http://schemas.openxmlformats.org/officeDocument/2006/relationships/notesSlide" Target="../notesSlides/notesSlide35.xml"/>
</Relationships>
</file>

<file path=ppt/slides/_rels/slide36.xml.rels><?xml version="1.0" encoding="UTF-8"?>
<Relationships xmlns="http://schemas.openxmlformats.org/package/2006/relationships"><Relationship Id="rId1" Type="http://schemas.openxmlformats.org/officeDocument/2006/relationships/image" Target="../media/image393.tif"/><Relationship Id="rId2" Type="http://schemas.openxmlformats.org/officeDocument/2006/relationships/image" Target="../media/image394.png"/><Relationship Id="rId3" Type="http://schemas.openxmlformats.org/officeDocument/2006/relationships/slideLayout" Target="../slideLayouts/slideLayout13.xml"/><Relationship Id="rId4" Type="http://schemas.openxmlformats.org/officeDocument/2006/relationships/notesSlide" Target="../notesSlides/notesSlide36.xml"/>
</Relationships>
</file>

<file path=ppt/slides/_rels/slide37.xml.rels><?xml version="1.0" encoding="UTF-8"?>
<Relationships xmlns="http://schemas.openxmlformats.org/package/2006/relationships"><Relationship Id="rId1" Type="http://schemas.openxmlformats.org/officeDocument/2006/relationships/image" Target="../media/image395.tif"/><Relationship Id="rId2" Type="http://schemas.openxmlformats.org/officeDocument/2006/relationships/image" Target="../media/image396.tif"/><Relationship Id="rId3" Type="http://schemas.openxmlformats.org/officeDocument/2006/relationships/slideLayout" Target="../slideLayouts/slideLayout13.xml"/><Relationship Id="rId4" Type="http://schemas.openxmlformats.org/officeDocument/2006/relationships/notesSlide" Target="../notesSlides/notesSlide37.xml"/>
</Relationships>
</file>

<file path=ppt/slides/_rels/slide38.xml.rels><?xml version="1.0" encoding="UTF-8"?>
<Relationships xmlns="http://schemas.openxmlformats.org/package/2006/relationships"><Relationship Id="rId1" Type="http://schemas.openxmlformats.org/officeDocument/2006/relationships/image" Target="../media/image397.png"/><Relationship Id="rId2" Type="http://schemas.openxmlformats.org/officeDocument/2006/relationships/slideLayout" Target="../slideLayouts/slideLayout25.xml"/><Relationship Id="rId3" Type="http://schemas.openxmlformats.org/officeDocument/2006/relationships/notesSlide" Target="../notesSlides/notesSlide38.xml"/>
</Relationships>
</file>

<file path=ppt/slides/_rels/slide4.xml.rels><?xml version="1.0" encoding="UTF-8"?>
<Relationships xmlns="http://schemas.openxmlformats.org/package/2006/relationships"><Relationship Id="rId1" Type="http://schemas.openxmlformats.org/officeDocument/2006/relationships/image" Target="../media/image9.tif"/><Relationship Id="rId2" Type="http://schemas.openxmlformats.org/officeDocument/2006/relationships/image" Target="../media/image10.png"/><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slideLayout" Target="../slideLayouts/slideLayout13.xml"/><Relationship Id="rId6" Type="http://schemas.openxmlformats.org/officeDocument/2006/relationships/notesSlide" Target="../notesSlides/notesSlide4.xml"/>
</Relationships>
</file>

<file path=ppt/slides/_rels/slide5.xml.rels><?xml version="1.0" encoding="UTF-8"?>
<Relationships xmlns="http://schemas.openxmlformats.org/package/2006/relationships"><Relationship Id="rId1" Type="http://schemas.openxmlformats.org/officeDocument/2006/relationships/image" Target="../media/image13.jpeg"/><Relationship Id="rId2" Type="http://schemas.openxmlformats.org/officeDocument/2006/relationships/slideLayout" Target="../slideLayouts/slideLayout13.xml"/><Relationship Id="rId3" Type="http://schemas.openxmlformats.org/officeDocument/2006/relationships/notesSlide" Target="../notesSlides/notesSlide5.xml"/>
</Relationships>
</file>

<file path=ppt/slides/_rels/slide6.xml.rels><?xml version="1.0" encoding="UTF-8"?>
<Relationships xmlns="http://schemas.openxmlformats.org/package/2006/relationships"><Relationship Id="rId1" Type="http://schemas.openxmlformats.org/officeDocument/2006/relationships/image" Target="../media/image14.png"/><Relationship Id="rId2" Type="http://schemas.openxmlformats.org/officeDocument/2006/relationships/slideLayout" Target="../slideLayouts/slideLayout13.xml"/><Relationship Id="rId3" Type="http://schemas.openxmlformats.org/officeDocument/2006/relationships/notesSlide" Target="../notesSlides/notesSlide6.xml"/>
</Relationships>
</file>

<file path=ppt/slides/_rels/slide7.xml.rels><?xml version="1.0" encoding="UTF-8"?>
<Relationships xmlns="http://schemas.openxmlformats.org/package/2006/relationships"><Relationship Id="rId1" Type="http://schemas.openxmlformats.org/officeDocument/2006/relationships/image" Target="../media/image15.tif"/><Relationship Id="rId2" Type="http://schemas.openxmlformats.org/officeDocument/2006/relationships/slideLayout" Target="../slideLayouts/slideLayout13.xml"/><Relationship Id="rId3" Type="http://schemas.openxmlformats.org/officeDocument/2006/relationships/notesSlide" Target="../notesSlides/notesSlide7.xml"/>
</Relationships>
</file>

<file path=ppt/slides/_rels/slide8.xml.rels><?xml version="1.0" encoding="UTF-8"?>
<Relationships xmlns="http://schemas.openxmlformats.org/package/2006/relationships"><Relationship Id="rId1" Type="http://schemas.openxmlformats.org/officeDocument/2006/relationships/image" Target="../media/image16.png"/><Relationship Id="rId2" Type="http://schemas.openxmlformats.org/officeDocument/2006/relationships/image" Target="../media/image17.jpeg"/><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image" Target="../media/image20.png"/><Relationship Id="rId6" Type="http://schemas.openxmlformats.org/officeDocument/2006/relationships/image" Target="../media/image21.png"/><Relationship Id="rId7" Type="http://schemas.openxmlformats.org/officeDocument/2006/relationships/image" Target="../media/image22.png"/><Relationship Id="rId8" Type="http://schemas.openxmlformats.org/officeDocument/2006/relationships/image" Target="../media/image23.png"/><Relationship Id="rId9" Type="http://schemas.openxmlformats.org/officeDocument/2006/relationships/image" Target="../media/image24.png"/><Relationship Id="rId10" Type="http://schemas.openxmlformats.org/officeDocument/2006/relationships/image" Target="../media/image25.jpeg"/><Relationship Id="rId11" Type="http://schemas.openxmlformats.org/officeDocument/2006/relationships/image" Target="../media/image26.jpeg"/><Relationship Id="rId12" Type="http://schemas.openxmlformats.org/officeDocument/2006/relationships/image" Target="../media/image27.jpeg"/><Relationship Id="rId13" Type="http://schemas.openxmlformats.org/officeDocument/2006/relationships/image" Target="../media/image28.jpeg"/><Relationship Id="rId14" Type="http://schemas.openxmlformats.org/officeDocument/2006/relationships/image" Target="../media/image29.jpeg"/><Relationship Id="rId15" Type="http://schemas.openxmlformats.org/officeDocument/2006/relationships/image" Target="../media/image30.jpeg"/><Relationship Id="rId16" Type="http://schemas.openxmlformats.org/officeDocument/2006/relationships/image" Target="../media/image31.jpeg"/><Relationship Id="rId17" Type="http://schemas.openxmlformats.org/officeDocument/2006/relationships/image" Target="../media/image32.jpeg"/><Relationship Id="rId18" Type="http://schemas.openxmlformats.org/officeDocument/2006/relationships/image" Target="../media/image33.png"/><Relationship Id="rId19" Type="http://schemas.openxmlformats.org/officeDocument/2006/relationships/slideLayout" Target="../slideLayouts/slideLayout13.xml"/><Relationship Id="rId20" Type="http://schemas.openxmlformats.org/officeDocument/2006/relationships/notesSlide" Target="../notesSlides/notesSlide8.xml"/>
</Relationships>
</file>

<file path=ppt/slides/_rels/slide9.xml.rels><?xml version="1.0" encoding="UTF-8"?>
<Relationships xmlns="http://schemas.openxmlformats.org/package/2006/relationships"><Relationship Id="rId1" Type="http://schemas.openxmlformats.org/officeDocument/2006/relationships/image" Target="../media/image34.tif"/><Relationship Id="rId2" Type="http://schemas.openxmlformats.org/officeDocument/2006/relationships/image" Target="../media/image35.png"/><Relationship Id="rId3" Type="http://schemas.openxmlformats.org/officeDocument/2006/relationships/slideLayout" Target="../slideLayouts/slideLayout13.xml"/><Relationship Id="rId4" Type="http://schemas.openxmlformats.org/officeDocument/2006/relationships/notesSlide" Target="../notesSlides/notesSlide9.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8" name="CustomShape 1"/>
          <p:cNvSpPr/>
          <p:nvPr/>
        </p:nvSpPr>
        <p:spPr>
          <a:xfrm>
            <a:off x="251640" y="1779840"/>
            <a:ext cx="3599640" cy="1727640"/>
          </a:xfrm>
          <a:prstGeom prst="rect">
            <a:avLst/>
          </a:prstGeom>
          <a:noFill/>
          <a:ln>
            <a:noFill/>
          </a:ln>
        </p:spPr>
        <p:style>
          <a:lnRef idx="0"/>
          <a:fillRef idx="0"/>
          <a:effectRef idx="0"/>
          <a:fontRef idx="minor"/>
        </p:style>
        <p:txBody>
          <a:bodyPr lIns="0" rIns="0" tIns="0" bIns="0" anchor="b">
            <a:noAutofit/>
          </a:bodyPr>
          <a:p>
            <a:pPr>
              <a:lnSpc>
                <a:spcPct val="90000"/>
              </a:lnSpc>
            </a:pPr>
            <a:r>
              <a:rPr b="0" lang="en-AU" sz="3600" spc="-1" strike="noStrike">
                <a:solidFill>
                  <a:srgbClr val="757579"/>
                </a:solidFill>
                <a:latin typeface="Calibri"/>
              </a:rPr>
              <a:t>Atlantis Example Implementation</a:t>
            </a:r>
            <a:endParaRPr b="0" lang="en-AU" sz="3600" spc="-1" strike="noStrike">
              <a:latin typeface="Arial"/>
            </a:endParaRPr>
          </a:p>
        </p:txBody>
      </p:sp>
      <p:pic>
        <p:nvPicPr>
          <p:cNvPr id="139" name="Picture Placeholder 4" descr=""/>
          <p:cNvPicPr/>
          <p:nvPr/>
        </p:nvPicPr>
        <p:blipFill>
          <a:blip r:embed="rId1"/>
          <a:srcRect l="15197" t="0" r="15197" b="0"/>
          <a:stretch/>
        </p:blipFill>
        <p:spPr>
          <a:xfrm>
            <a:off x="4572000" y="0"/>
            <a:ext cx="4571280" cy="5142960"/>
          </a:xfrm>
          <a:prstGeom prst="rect">
            <a:avLst/>
          </a:prstGeom>
          <a:ln w="76320">
            <a:solidFill>
              <a:schemeClr val="accent2"/>
            </a:solidFill>
            <a:round/>
          </a:ln>
        </p:spPr>
      </p:pic>
      <p:sp>
        <p:nvSpPr>
          <p:cNvPr id="140" name="CustomShape 2"/>
          <p:cNvSpPr/>
          <p:nvPr/>
        </p:nvSpPr>
        <p:spPr>
          <a:xfrm>
            <a:off x="251640" y="4263840"/>
            <a:ext cx="3599640" cy="215280"/>
          </a:xfrm>
          <a:prstGeom prst="rect">
            <a:avLst/>
          </a:prstGeom>
          <a:noFill/>
          <a:ln w="9360">
            <a:noFill/>
          </a:ln>
        </p:spPr>
        <p:style>
          <a:lnRef idx="0"/>
          <a:fillRef idx="0"/>
          <a:effectRef idx="0"/>
          <a:fontRef idx="minor"/>
        </p:style>
        <p:txBody>
          <a:bodyPr lIns="0" rIns="0" tIns="0" bIns="0">
            <a:noAutofit/>
          </a:bodyPr>
          <a:p>
            <a:pPr>
              <a:lnSpc>
                <a:spcPct val="100000"/>
              </a:lnSpc>
            </a:pPr>
            <a:r>
              <a:rPr b="0" lang="en-AU" sz="1400" spc="-1" strike="noStrike">
                <a:solidFill>
                  <a:srgbClr val="000000"/>
                </a:solidFill>
                <a:latin typeface="Calibri"/>
                <a:ea typeface="DejaVu Sans"/>
              </a:rPr>
              <a:t>Beth Fulton   |  2021</a:t>
            </a:r>
            <a:endParaRPr b="0" lang="en-AU" sz="1400" spc="-1" strike="noStrike">
              <a:latin typeface="Arial"/>
            </a:endParaRPr>
          </a:p>
        </p:txBody>
      </p:sp>
    </p:spTree>
  </p:cSld>
  <mc:AlternateContent>
    <mc:Choice Requires="p14">
      <p:transition spd="slow" p14:dur="2000"/>
    </mc:Choice>
    <mc:Fallback>
      <p:transition spd="slow"/>
    </mc:Fallback>
  </mc:AlternateContent>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15" name="CustomShape 1"/>
          <p:cNvSpPr/>
          <p:nvPr/>
        </p:nvSpPr>
        <p:spPr>
          <a:xfrm>
            <a:off x="899640" y="204120"/>
            <a:ext cx="6336000" cy="638640"/>
          </a:xfrm>
          <a:prstGeom prst="rect">
            <a:avLst/>
          </a:prstGeom>
          <a:noFill/>
          <a:ln>
            <a:noFill/>
          </a:ln>
        </p:spPr>
        <p:style>
          <a:lnRef idx="0"/>
          <a:fillRef idx="0"/>
          <a:effectRef idx="0"/>
          <a:fontRef idx="minor"/>
        </p:style>
        <p:txBody>
          <a:bodyPr lIns="0" rIns="0" tIns="0" bIns="0">
            <a:normAutofit/>
          </a:bodyPr>
          <a:p>
            <a:pPr>
              <a:lnSpc>
                <a:spcPct val="100000"/>
              </a:lnSpc>
            </a:pPr>
            <a:r>
              <a:rPr b="0" lang="en-AU" sz="3600" spc="-1" strike="noStrike">
                <a:solidFill>
                  <a:srgbClr val="757579"/>
                </a:solidFill>
                <a:latin typeface="Calibri"/>
              </a:rPr>
              <a:t>SE Australia model content</a:t>
            </a:r>
            <a:endParaRPr b="0" lang="en-AU" sz="3600" spc="-1" strike="noStrike">
              <a:latin typeface="Arial"/>
            </a:endParaRPr>
          </a:p>
        </p:txBody>
      </p:sp>
      <p:sp>
        <p:nvSpPr>
          <p:cNvPr id="216" name="CustomShape 2"/>
          <p:cNvSpPr/>
          <p:nvPr/>
        </p:nvSpPr>
        <p:spPr>
          <a:xfrm>
            <a:off x="5962320" y="1030320"/>
            <a:ext cx="762480" cy="3989160"/>
          </a:xfrm>
          <a:prstGeom prst="rect">
            <a:avLst/>
          </a:prstGeom>
          <a:solidFill>
            <a:srgbClr val="ffffff"/>
          </a:solidFill>
          <a:ln w="9360">
            <a:solidFill>
              <a:schemeClr val="bg1"/>
            </a:solidFill>
            <a:round/>
          </a:ln>
        </p:spPr>
        <p:style>
          <a:lnRef idx="0"/>
          <a:fillRef idx="0"/>
          <a:effectRef idx="0"/>
          <a:fontRef idx="minor"/>
        </p:style>
      </p:sp>
      <p:sp>
        <p:nvSpPr>
          <p:cNvPr id="217" name="CustomShape 3"/>
          <p:cNvSpPr/>
          <p:nvPr/>
        </p:nvSpPr>
        <p:spPr>
          <a:xfrm>
            <a:off x="6183720" y="4685760"/>
            <a:ext cx="461160" cy="305280"/>
          </a:xfrm>
          <a:prstGeom prst="roundRect">
            <a:avLst>
              <a:gd name="adj" fmla="val 16667"/>
            </a:avLst>
          </a:prstGeom>
          <a:blipFill rotWithShape="0">
            <a:blip r:embed="rId1"/>
            <a:stretch>
              <a:fillRect/>
            </a:stretch>
          </a:blipFill>
          <a:ln>
            <a:noFill/>
          </a:ln>
          <a:effectLst>
            <a:outerShdw algn="tl" blurRad="76200" dir="7800819" dist="38073" rotWithShape="0">
              <a:srgbClr val="000000">
                <a:alpha val="40000"/>
              </a:srgbClr>
            </a:outerShdw>
          </a:effectLst>
          <a:scene3d>
            <a:camera prst="orthographicFront"/>
            <a:lightRig dir="t" rig="contrasting">
              <a:rot lat="0" lon="0" rev="4200000"/>
            </a:lightRig>
          </a:scene3d>
          <a:sp3d prstMaterial="plastic">
            <a:bevelT prst="relaxedInset" w="381000" h="114300"/>
            <a:contourClr>
              <a:srgbClr val="969696"/>
            </a:contourClr>
          </a:sp3d>
        </p:spPr>
        <p:style>
          <a:lnRef idx="0"/>
          <a:fillRef idx="0"/>
          <a:effectRef idx="0"/>
          <a:fontRef idx="minor"/>
        </p:style>
      </p:sp>
      <p:sp>
        <p:nvSpPr>
          <p:cNvPr id="218" name="CustomShape 4"/>
          <p:cNvSpPr/>
          <p:nvPr/>
        </p:nvSpPr>
        <p:spPr>
          <a:xfrm>
            <a:off x="6184440" y="4207680"/>
            <a:ext cx="455760" cy="292320"/>
          </a:xfrm>
          <a:prstGeom prst="roundRect">
            <a:avLst>
              <a:gd name="adj" fmla="val 16667"/>
            </a:avLst>
          </a:prstGeom>
          <a:blipFill rotWithShape="0">
            <a:blip r:embed="rId2"/>
            <a:stretch>
              <a:fillRect/>
            </a:stretch>
          </a:blipFill>
          <a:ln>
            <a:noFill/>
          </a:ln>
          <a:effectLst>
            <a:outerShdw algn="tl" blurRad="76200" dir="7800819" dist="38073" rotWithShape="0">
              <a:srgbClr val="000000">
                <a:alpha val="40000"/>
              </a:srgbClr>
            </a:outerShdw>
          </a:effectLst>
          <a:scene3d>
            <a:camera prst="orthographicFront"/>
            <a:lightRig dir="t" rig="contrasting">
              <a:rot lat="0" lon="0" rev="4200000"/>
            </a:lightRig>
          </a:scene3d>
          <a:sp3d prstMaterial="plastic">
            <a:bevelT prst="relaxedInset" w="381000" h="114300"/>
            <a:contourClr>
              <a:srgbClr val="969696"/>
            </a:contourClr>
          </a:sp3d>
        </p:spPr>
        <p:style>
          <a:lnRef idx="0"/>
          <a:fillRef idx="0"/>
          <a:effectRef idx="0"/>
          <a:fontRef idx="minor"/>
        </p:style>
      </p:sp>
      <p:sp>
        <p:nvSpPr>
          <p:cNvPr id="219" name="CustomShape 5"/>
          <p:cNvSpPr/>
          <p:nvPr/>
        </p:nvSpPr>
        <p:spPr>
          <a:xfrm>
            <a:off x="6208200" y="3732840"/>
            <a:ext cx="392400" cy="291600"/>
          </a:xfrm>
          <a:prstGeom prst="roundRect">
            <a:avLst>
              <a:gd name="adj" fmla="val 16667"/>
            </a:avLst>
          </a:prstGeom>
          <a:blipFill rotWithShape="0">
            <a:blip r:embed="rId3"/>
            <a:stretch>
              <a:fillRect/>
            </a:stretch>
          </a:blipFill>
          <a:ln>
            <a:noFill/>
          </a:ln>
          <a:effectLst>
            <a:outerShdw algn="tl" blurRad="76200" dir="7800819" dist="38073" rotWithShape="0">
              <a:srgbClr val="000000">
                <a:alpha val="40000"/>
              </a:srgbClr>
            </a:outerShdw>
          </a:effectLst>
          <a:scene3d>
            <a:camera prst="orthographicFront"/>
            <a:lightRig dir="t" rig="contrasting">
              <a:rot lat="0" lon="0" rev="4200000"/>
            </a:lightRig>
          </a:scene3d>
          <a:sp3d prstMaterial="plastic">
            <a:bevelT prst="relaxedInset" w="381000" h="114300"/>
            <a:contourClr>
              <a:srgbClr val="969696"/>
            </a:contourClr>
          </a:sp3d>
        </p:spPr>
        <p:style>
          <a:lnRef idx="0"/>
          <a:fillRef idx="0"/>
          <a:effectRef idx="0"/>
          <a:fontRef idx="minor"/>
        </p:style>
      </p:sp>
      <p:grpSp>
        <p:nvGrpSpPr>
          <p:cNvPr id="220" name="Group 6"/>
          <p:cNvGrpSpPr/>
          <p:nvPr/>
        </p:nvGrpSpPr>
        <p:grpSpPr>
          <a:xfrm>
            <a:off x="6091920" y="3115080"/>
            <a:ext cx="568440" cy="418320"/>
            <a:chOff x="6091920" y="3115080"/>
            <a:chExt cx="568440" cy="418320"/>
          </a:xfrm>
        </p:grpSpPr>
        <p:sp>
          <p:nvSpPr>
            <p:cNvPr id="221" name="CustomShape 7"/>
            <p:cNvSpPr/>
            <p:nvPr/>
          </p:nvSpPr>
          <p:spPr>
            <a:xfrm>
              <a:off x="6091920" y="3370320"/>
              <a:ext cx="331200" cy="89640"/>
            </a:xfrm>
            <a:prstGeom prst="roundRect">
              <a:avLst>
                <a:gd name="adj" fmla="val 16667"/>
              </a:avLst>
            </a:prstGeom>
            <a:blipFill rotWithShape="0">
              <a:blip r:embed="rId4"/>
              <a:stretch>
                <a:fillRect/>
              </a:stretch>
            </a:blipFill>
            <a:ln>
              <a:noFill/>
            </a:ln>
            <a:effectLst>
              <a:outerShdw algn="tl" blurRad="76200" dir="7800819" dist="38073" rotWithShape="0">
                <a:srgbClr val="000000">
                  <a:alpha val="40000"/>
                </a:srgbClr>
              </a:outerShdw>
            </a:effectLst>
            <a:scene3d>
              <a:camera prst="orthographicFront"/>
              <a:lightRig dir="t" rig="contrasting">
                <a:rot lat="0" lon="0" rev="4200000"/>
              </a:lightRig>
            </a:scene3d>
            <a:sp3d prstMaterial="plastic">
              <a:bevelT prst="relaxedInset" w="381000" h="114300"/>
              <a:contourClr>
                <a:srgbClr val="969696"/>
              </a:contourClr>
            </a:sp3d>
          </p:spPr>
          <p:style>
            <a:lnRef idx="0"/>
            <a:fillRef idx="0"/>
            <a:effectRef idx="0"/>
            <a:fontRef idx="minor"/>
          </p:style>
        </p:sp>
        <p:sp>
          <p:nvSpPr>
            <p:cNvPr id="222" name="CustomShape 8"/>
            <p:cNvSpPr/>
            <p:nvPr/>
          </p:nvSpPr>
          <p:spPr>
            <a:xfrm>
              <a:off x="6129000" y="3115080"/>
              <a:ext cx="522000" cy="209880"/>
            </a:xfrm>
            <a:prstGeom prst="roundRect">
              <a:avLst>
                <a:gd name="adj" fmla="val 16667"/>
              </a:avLst>
            </a:prstGeom>
            <a:blipFill rotWithShape="0">
              <a:blip r:embed="rId5"/>
              <a:stretch>
                <a:fillRect/>
              </a:stretch>
            </a:blipFill>
            <a:ln>
              <a:noFill/>
            </a:ln>
            <a:effectLst>
              <a:outerShdw algn="tl" blurRad="76200" dir="7800819" dist="38073" rotWithShape="0">
                <a:srgbClr val="000000">
                  <a:alpha val="40000"/>
                </a:srgbClr>
              </a:outerShdw>
            </a:effectLst>
            <a:scene3d>
              <a:camera prst="orthographicFront"/>
              <a:lightRig dir="t" rig="contrasting">
                <a:rot lat="0" lon="0" rev="4200000"/>
              </a:lightRig>
            </a:scene3d>
            <a:sp3d prstMaterial="plastic">
              <a:bevelT prst="relaxedInset" w="381000" h="114300"/>
              <a:contourClr>
                <a:srgbClr val="969696"/>
              </a:contourClr>
            </a:sp3d>
          </p:spPr>
          <p:style>
            <a:lnRef idx="0"/>
            <a:fillRef idx="0"/>
            <a:effectRef idx="0"/>
            <a:fontRef idx="minor"/>
          </p:style>
        </p:sp>
        <p:sp>
          <p:nvSpPr>
            <p:cNvPr id="223" name="CustomShape 9"/>
            <p:cNvSpPr/>
            <p:nvPr/>
          </p:nvSpPr>
          <p:spPr>
            <a:xfrm>
              <a:off x="6206400" y="3370320"/>
              <a:ext cx="331200" cy="163080"/>
            </a:xfrm>
            <a:prstGeom prst="roundRect">
              <a:avLst>
                <a:gd name="adj" fmla="val 16667"/>
              </a:avLst>
            </a:prstGeom>
            <a:blipFill rotWithShape="0">
              <a:blip r:embed="rId6"/>
              <a:stretch>
                <a:fillRect/>
              </a:stretch>
            </a:blipFill>
            <a:ln>
              <a:noFill/>
            </a:ln>
            <a:effectLst>
              <a:outerShdw algn="tl" blurRad="76200" dir="7800819" dist="38073" rotWithShape="0">
                <a:srgbClr val="000000">
                  <a:alpha val="40000"/>
                </a:srgbClr>
              </a:outerShdw>
            </a:effectLst>
            <a:scene3d>
              <a:camera prst="orthographicFront"/>
              <a:lightRig dir="t" rig="contrasting">
                <a:rot lat="0" lon="0" rev="4200000"/>
              </a:lightRig>
            </a:scene3d>
            <a:sp3d prstMaterial="plastic">
              <a:bevelT prst="relaxedInset" w="381000" h="114300"/>
              <a:contourClr>
                <a:srgbClr val="969696"/>
              </a:contourClr>
            </a:sp3d>
          </p:spPr>
          <p:style>
            <a:lnRef idx="0"/>
            <a:fillRef idx="0"/>
            <a:effectRef idx="0"/>
            <a:fontRef idx="minor"/>
          </p:style>
        </p:sp>
        <p:sp>
          <p:nvSpPr>
            <p:cNvPr id="224" name="CustomShape 10"/>
            <p:cNvSpPr/>
            <p:nvPr/>
          </p:nvSpPr>
          <p:spPr>
            <a:xfrm>
              <a:off x="6214680" y="3336480"/>
              <a:ext cx="331200" cy="89640"/>
            </a:xfrm>
            <a:prstGeom prst="roundRect">
              <a:avLst>
                <a:gd name="adj" fmla="val 16667"/>
              </a:avLst>
            </a:prstGeom>
            <a:blipFill rotWithShape="0">
              <a:blip r:embed="rId7"/>
              <a:stretch>
                <a:fillRect/>
              </a:stretch>
            </a:blipFill>
            <a:ln>
              <a:noFill/>
            </a:ln>
            <a:effectLst>
              <a:outerShdw algn="tl" blurRad="76200" dir="7800819" dist="38073" rotWithShape="0">
                <a:srgbClr val="000000">
                  <a:alpha val="40000"/>
                </a:srgbClr>
              </a:outerShdw>
            </a:effectLst>
            <a:scene3d>
              <a:camera prst="orthographicFront"/>
              <a:lightRig dir="t" rig="contrasting">
                <a:rot lat="0" lon="0" rev="4200000"/>
              </a:lightRig>
            </a:scene3d>
            <a:sp3d prstMaterial="plastic">
              <a:bevelT prst="relaxedInset" w="381000" h="114300"/>
              <a:contourClr>
                <a:srgbClr val="969696"/>
              </a:contourClr>
            </a:sp3d>
          </p:spPr>
          <p:style>
            <a:lnRef idx="0"/>
            <a:fillRef idx="0"/>
            <a:effectRef idx="0"/>
            <a:fontRef idx="minor"/>
          </p:style>
        </p:sp>
        <p:sp>
          <p:nvSpPr>
            <p:cNvPr id="225" name="CustomShape 11"/>
            <p:cNvSpPr/>
            <p:nvPr/>
          </p:nvSpPr>
          <p:spPr>
            <a:xfrm>
              <a:off x="6329160" y="3336480"/>
              <a:ext cx="331200" cy="163080"/>
            </a:xfrm>
            <a:prstGeom prst="roundRect">
              <a:avLst>
                <a:gd name="adj" fmla="val 16667"/>
              </a:avLst>
            </a:prstGeom>
            <a:blipFill rotWithShape="0">
              <a:blip r:embed="rId8"/>
              <a:stretch>
                <a:fillRect/>
              </a:stretch>
            </a:blipFill>
            <a:ln>
              <a:noFill/>
            </a:ln>
            <a:effectLst>
              <a:outerShdw algn="tl" blurRad="76200" dir="7800819" dist="38073" rotWithShape="0">
                <a:srgbClr val="000000">
                  <a:alpha val="40000"/>
                </a:srgbClr>
              </a:outerShdw>
            </a:effectLst>
            <a:scene3d>
              <a:camera prst="orthographicFront"/>
              <a:lightRig dir="t" rig="contrasting">
                <a:rot lat="0" lon="0" rev="4200000"/>
              </a:lightRig>
            </a:scene3d>
            <a:sp3d prstMaterial="plastic">
              <a:bevelT prst="relaxedInset" w="381000" h="114300"/>
              <a:contourClr>
                <a:srgbClr val="969696"/>
              </a:contourClr>
            </a:sp3d>
          </p:spPr>
          <p:style>
            <a:lnRef idx="0"/>
            <a:fillRef idx="0"/>
            <a:effectRef idx="0"/>
            <a:fontRef idx="minor"/>
          </p:style>
        </p:sp>
      </p:grpSp>
      <p:sp>
        <p:nvSpPr>
          <p:cNvPr id="226" name="CustomShape 12"/>
          <p:cNvSpPr/>
          <p:nvPr/>
        </p:nvSpPr>
        <p:spPr>
          <a:xfrm>
            <a:off x="6017760" y="2589840"/>
            <a:ext cx="689760" cy="313920"/>
          </a:xfrm>
          <a:prstGeom prst="roundRect">
            <a:avLst>
              <a:gd name="adj" fmla="val 16667"/>
            </a:avLst>
          </a:prstGeom>
          <a:blipFill rotWithShape="0">
            <a:blip r:embed="rId9"/>
            <a:stretch>
              <a:fillRect/>
            </a:stretch>
          </a:blipFill>
          <a:ln>
            <a:noFill/>
          </a:ln>
          <a:effectLst>
            <a:outerShdw algn="tl" blurRad="76200" dir="7800819" dist="38073" rotWithShape="0">
              <a:srgbClr val="000000">
                <a:alpha val="40000"/>
              </a:srgbClr>
            </a:outerShdw>
          </a:effectLst>
          <a:scene3d>
            <a:camera prst="orthographicFront"/>
            <a:lightRig dir="t" rig="contrasting">
              <a:rot lat="0" lon="0" rev="4200000"/>
            </a:lightRig>
          </a:scene3d>
          <a:sp3d prstMaterial="plastic">
            <a:bevelT prst="relaxedInset" w="381000" h="114300"/>
            <a:contourClr>
              <a:srgbClr val="969696"/>
            </a:contourClr>
          </a:sp3d>
        </p:spPr>
        <p:style>
          <a:lnRef idx="0"/>
          <a:fillRef idx="0"/>
          <a:effectRef idx="0"/>
          <a:fontRef idx="minor"/>
        </p:style>
      </p:sp>
      <p:sp>
        <p:nvSpPr>
          <p:cNvPr id="227" name="CustomShape 13"/>
          <p:cNvSpPr/>
          <p:nvPr/>
        </p:nvSpPr>
        <p:spPr>
          <a:xfrm>
            <a:off x="6135120" y="2039760"/>
            <a:ext cx="496440" cy="361080"/>
          </a:xfrm>
          <a:prstGeom prst="roundRect">
            <a:avLst>
              <a:gd name="adj" fmla="val 30277"/>
            </a:avLst>
          </a:prstGeom>
          <a:blipFill rotWithShape="0">
            <a:blip r:embed="rId10"/>
            <a:stretch>
              <a:fillRect/>
            </a:stretch>
          </a:blipFill>
          <a:ln>
            <a:noFill/>
          </a:ln>
          <a:effectLst>
            <a:outerShdw algn="tl" blurRad="76200" dir="7800819" dist="38073" rotWithShape="0">
              <a:srgbClr val="000000">
                <a:alpha val="40000"/>
              </a:srgbClr>
            </a:outerShdw>
          </a:effectLst>
          <a:scene3d>
            <a:camera prst="orthographicFront"/>
            <a:lightRig dir="t" rig="contrasting">
              <a:rot lat="0" lon="0" rev="4200000"/>
            </a:lightRig>
          </a:scene3d>
          <a:sp3d prstMaterial="plastic">
            <a:bevelT prst="relaxedInset" w="381000" h="114300"/>
            <a:contourClr>
              <a:srgbClr val="969696"/>
            </a:contourClr>
          </a:sp3d>
        </p:spPr>
        <p:style>
          <a:lnRef idx="0"/>
          <a:fillRef idx="0"/>
          <a:effectRef idx="0"/>
          <a:fontRef idx="minor"/>
        </p:style>
      </p:sp>
      <p:sp>
        <p:nvSpPr>
          <p:cNvPr id="228" name="CustomShape 14"/>
          <p:cNvSpPr/>
          <p:nvPr/>
        </p:nvSpPr>
        <p:spPr>
          <a:xfrm>
            <a:off x="6110280" y="1456920"/>
            <a:ext cx="515880" cy="333000"/>
          </a:xfrm>
          <a:prstGeom prst="roundRect">
            <a:avLst>
              <a:gd name="adj" fmla="val 16667"/>
            </a:avLst>
          </a:prstGeom>
          <a:blipFill rotWithShape="0">
            <a:blip r:embed="rId11"/>
            <a:stretch>
              <a:fillRect/>
            </a:stretch>
          </a:blipFill>
          <a:ln>
            <a:noFill/>
          </a:ln>
          <a:effectLst>
            <a:outerShdw algn="tl" blurRad="76200" dir="7800819" dist="38073" rotWithShape="0">
              <a:srgbClr val="000000">
                <a:alpha val="40000"/>
              </a:srgbClr>
            </a:outerShdw>
          </a:effectLst>
          <a:scene3d>
            <a:camera prst="orthographicFront"/>
            <a:lightRig dir="t" rig="contrasting">
              <a:rot lat="0" lon="0" rev="4200000"/>
            </a:lightRig>
          </a:scene3d>
          <a:sp3d prstMaterial="plastic">
            <a:bevelT prst="relaxedInset" w="381000" h="114300"/>
            <a:contourClr>
              <a:srgbClr val="969696"/>
            </a:contourClr>
          </a:sp3d>
        </p:spPr>
        <p:style>
          <a:lnRef idx="0"/>
          <a:fillRef idx="0"/>
          <a:effectRef idx="0"/>
          <a:fontRef idx="minor"/>
        </p:style>
      </p:sp>
      <p:sp>
        <p:nvSpPr>
          <p:cNvPr id="229" name="CustomShape 15"/>
          <p:cNvSpPr/>
          <p:nvPr/>
        </p:nvSpPr>
        <p:spPr>
          <a:xfrm>
            <a:off x="6082560" y="4537800"/>
            <a:ext cx="726840" cy="154080"/>
          </a:xfrm>
          <a:prstGeom prst="rect">
            <a:avLst/>
          </a:prstGeom>
          <a:noFill/>
          <a:ln w="9360">
            <a:noFill/>
          </a:ln>
        </p:spPr>
        <p:style>
          <a:lnRef idx="0"/>
          <a:fillRef idx="0"/>
          <a:effectRef idx="0"/>
          <a:fontRef idx="minor"/>
        </p:style>
        <p:txBody>
          <a:bodyPr lIns="0" rIns="0" tIns="0" bIns="0">
            <a:noAutofit/>
          </a:bodyPr>
          <a:p>
            <a:pPr marL="135720" indent="-135000">
              <a:lnSpc>
                <a:spcPct val="100000"/>
              </a:lnSpc>
              <a:tabLst>
                <a:tab algn="l" pos="0"/>
              </a:tabLst>
            </a:pPr>
            <a:r>
              <a:rPr b="1" lang="en-US" sz="750" spc="-1" strike="noStrike">
                <a:solidFill>
                  <a:srgbClr val="000000"/>
                </a:solidFill>
                <a:latin typeface="Calibri"/>
                <a:ea typeface="DejaVu Sans"/>
              </a:rPr>
              <a:t>ENVIRONMENT</a:t>
            </a:r>
            <a:endParaRPr b="0" lang="en-AU" sz="750" spc="-1" strike="noStrike">
              <a:latin typeface="Arial"/>
            </a:endParaRPr>
          </a:p>
        </p:txBody>
      </p:sp>
      <p:sp>
        <p:nvSpPr>
          <p:cNvPr id="230" name="CustomShape 16"/>
          <p:cNvSpPr/>
          <p:nvPr/>
        </p:nvSpPr>
        <p:spPr>
          <a:xfrm>
            <a:off x="6188400" y="4053240"/>
            <a:ext cx="495720" cy="137520"/>
          </a:xfrm>
          <a:prstGeom prst="rect">
            <a:avLst/>
          </a:prstGeom>
          <a:noFill/>
          <a:ln w="9360">
            <a:noFill/>
          </a:ln>
        </p:spPr>
        <p:style>
          <a:lnRef idx="0"/>
          <a:fillRef idx="0"/>
          <a:effectRef idx="0"/>
          <a:fontRef idx="minor"/>
        </p:style>
        <p:txBody>
          <a:bodyPr lIns="0" rIns="0" tIns="0" bIns="0">
            <a:noAutofit/>
          </a:bodyPr>
          <a:p>
            <a:pPr marL="135720" indent="-135000">
              <a:lnSpc>
                <a:spcPct val="100000"/>
              </a:lnSpc>
              <a:tabLst>
                <a:tab algn="l" pos="0"/>
              </a:tabLst>
            </a:pPr>
            <a:r>
              <a:rPr b="1" lang="en-US" sz="750" spc="-1" strike="noStrike">
                <a:solidFill>
                  <a:srgbClr val="000000"/>
                </a:solidFill>
                <a:latin typeface="Calibri"/>
                <a:ea typeface="DejaVu Sans"/>
              </a:rPr>
              <a:t>HABITAT</a:t>
            </a:r>
            <a:endParaRPr b="0" lang="en-AU" sz="750" spc="-1" strike="noStrike">
              <a:latin typeface="Arial"/>
            </a:endParaRPr>
          </a:p>
        </p:txBody>
      </p:sp>
      <p:sp>
        <p:nvSpPr>
          <p:cNvPr id="231" name="CustomShape 17"/>
          <p:cNvSpPr/>
          <p:nvPr/>
        </p:nvSpPr>
        <p:spPr>
          <a:xfrm>
            <a:off x="6122880" y="3609000"/>
            <a:ext cx="561240" cy="145800"/>
          </a:xfrm>
          <a:prstGeom prst="rect">
            <a:avLst/>
          </a:prstGeom>
          <a:noFill/>
          <a:ln w="9360">
            <a:noFill/>
          </a:ln>
        </p:spPr>
        <p:style>
          <a:lnRef idx="0"/>
          <a:fillRef idx="0"/>
          <a:effectRef idx="0"/>
          <a:fontRef idx="minor"/>
        </p:style>
        <p:txBody>
          <a:bodyPr lIns="0" rIns="0" tIns="0" bIns="0">
            <a:noAutofit/>
          </a:bodyPr>
          <a:p>
            <a:pPr marL="135720" indent="-135000">
              <a:lnSpc>
                <a:spcPct val="100000"/>
              </a:lnSpc>
              <a:tabLst>
                <a:tab algn="l" pos="0"/>
              </a:tabLst>
            </a:pPr>
            <a:r>
              <a:rPr b="1" lang="en-AU" sz="750" spc="-1" strike="noStrike">
                <a:solidFill>
                  <a:srgbClr val="000000"/>
                </a:solidFill>
                <a:latin typeface="Calibri"/>
                <a:ea typeface="DejaVu Sans"/>
              </a:rPr>
              <a:t>PLANKTON</a:t>
            </a:r>
            <a:endParaRPr b="0" lang="en-AU" sz="750" spc="-1" strike="noStrike">
              <a:latin typeface="Arial"/>
            </a:endParaRPr>
          </a:p>
        </p:txBody>
      </p:sp>
      <p:sp>
        <p:nvSpPr>
          <p:cNvPr id="232" name="CustomShape 18"/>
          <p:cNvSpPr/>
          <p:nvPr/>
        </p:nvSpPr>
        <p:spPr>
          <a:xfrm>
            <a:off x="6122880" y="2960280"/>
            <a:ext cx="561240" cy="154080"/>
          </a:xfrm>
          <a:prstGeom prst="rect">
            <a:avLst/>
          </a:prstGeom>
          <a:noFill/>
          <a:ln w="9360">
            <a:noFill/>
          </a:ln>
        </p:spPr>
        <p:style>
          <a:lnRef idx="0"/>
          <a:fillRef idx="0"/>
          <a:effectRef idx="0"/>
          <a:fontRef idx="minor"/>
        </p:style>
        <p:txBody>
          <a:bodyPr lIns="0" rIns="0" tIns="0" bIns="0">
            <a:noAutofit/>
          </a:bodyPr>
          <a:p>
            <a:pPr marL="135720" indent="-135000">
              <a:lnSpc>
                <a:spcPct val="100000"/>
              </a:lnSpc>
              <a:tabLst>
                <a:tab algn="l" pos="0"/>
              </a:tabLst>
            </a:pPr>
            <a:r>
              <a:rPr b="1" lang="en-US" sz="750" spc="-1" strike="noStrike">
                <a:solidFill>
                  <a:srgbClr val="000000"/>
                </a:solidFill>
                <a:latin typeface="Calibri"/>
                <a:ea typeface="DejaVu Sans"/>
              </a:rPr>
              <a:t>FOOD WEB</a:t>
            </a:r>
            <a:endParaRPr b="0" lang="en-AU" sz="750" spc="-1" strike="noStrike">
              <a:latin typeface="Arial"/>
            </a:endParaRPr>
          </a:p>
        </p:txBody>
      </p:sp>
      <p:sp>
        <p:nvSpPr>
          <p:cNvPr id="233" name="CustomShape 19"/>
          <p:cNvSpPr/>
          <p:nvPr/>
        </p:nvSpPr>
        <p:spPr>
          <a:xfrm>
            <a:off x="6007320" y="2451960"/>
            <a:ext cx="726840" cy="153000"/>
          </a:xfrm>
          <a:prstGeom prst="rect">
            <a:avLst/>
          </a:prstGeom>
          <a:noFill/>
          <a:ln w="9360">
            <a:noFill/>
          </a:ln>
        </p:spPr>
        <p:style>
          <a:lnRef idx="0"/>
          <a:fillRef idx="0"/>
          <a:effectRef idx="0"/>
          <a:fontRef idx="minor"/>
        </p:style>
        <p:txBody>
          <a:bodyPr lIns="0" rIns="0" tIns="0" bIns="0">
            <a:noAutofit/>
          </a:bodyPr>
          <a:p>
            <a:pPr marL="135720" indent="-135000" algn="ctr">
              <a:lnSpc>
                <a:spcPct val="100000"/>
              </a:lnSpc>
              <a:tabLst>
                <a:tab algn="l" pos="0"/>
              </a:tabLst>
            </a:pPr>
            <a:r>
              <a:rPr b="1" lang="en-US" sz="750" spc="-1" strike="noStrike">
                <a:solidFill>
                  <a:srgbClr val="000000"/>
                </a:solidFill>
                <a:latin typeface="Calibri"/>
                <a:ea typeface="DejaVu Sans"/>
              </a:rPr>
              <a:t>PREDATORS</a:t>
            </a:r>
            <a:endParaRPr b="0" lang="en-AU" sz="750" spc="-1" strike="noStrike">
              <a:latin typeface="Arial"/>
            </a:endParaRPr>
          </a:p>
        </p:txBody>
      </p:sp>
      <p:sp>
        <p:nvSpPr>
          <p:cNvPr id="234" name="CustomShape 20"/>
          <p:cNvSpPr/>
          <p:nvPr/>
        </p:nvSpPr>
        <p:spPr>
          <a:xfrm>
            <a:off x="6108840" y="1860120"/>
            <a:ext cx="684000" cy="130320"/>
          </a:xfrm>
          <a:prstGeom prst="rect">
            <a:avLst/>
          </a:prstGeom>
          <a:noFill/>
          <a:ln w="9360">
            <a:noFill/>
          </a:ln>
        </p:spPr>
        <p:style>
          <a:lnRef idx="0"/>
          <a:fillRef idx="0"/>
          <a:effectRef idx="0"/>
          <a:fontRef idx="minor"/>
        </p:style>
        <p:txBody>
          <a:bodyPr lIns="0" rIns="0" tIns="0" bIns="0">
            <a:noAutofit/>
          </a:bodyPr>
          <a:p>
            <a:pPr marL="135720" indent="-135000">
              <a:lnSpc>
                <a:spcPct val="100000"/>
              </a:lnSpc>
              <a:tabLst>
                <a:tab algn="l" pos="0"/>
              </a:tabLst>
            </a:pPr>
            <a:r>
              <a:rPr b="1" lang="en-US" sz="750" spc="-1" strike="noStrike">
                <a:solidFill>
                  <a:srgbClr val="000000"/>
                </a:solidFill>
                <a:latin typeface="Calibri"/>
                <a:ea typeface="DejaVu Sans"/>
              </a:rPr>
              <a:t>INDUSTRIES</a:t>
            </a:r>
            <a:endParaRPr b="0" lang="en-AU" sz="750" spc="-1" strike="noStrike">
              <a:latin typeface="Arial"/>
            </a:endParaRPr>
          </a:p>
        </p:txBody>
      </p:sp>
      <p:sp>
        <p:nvSpPr>
          <p:cNvPr id="235" name="CustomShape 21"/>
          <p:cNvSpPr/>
          <p:nvPr/>
        </p:nvSpPr>
        <p:spPr>
          <a:xfrm>
            <a:off x="5954040" y="1301760"/>
            <a:ext cx="863640" cy="137520"/>
          </a:xfrm>
          <a:prstGeom prst="rect">
            <a:avLst/>
          </a:prstGeom>
          <a:noFill/>
          <a:ln w="9360">
            <a:noFill/>
          </a:ln>
        </p:spPr>
        <p:style>
          <a:lnRef idx="0"/>
          <a:fillRef idx="0"/>
          <a:effectRef idx="0"/>
          <a:fontRef idx="minor"/>
        </p:style>
        <p:txBody>
          <a:bodyPr lIns="0" rIns="0" tIns="0" bIns="0">
            <a:noAutofit/>
          </a:bodyPr>
          <a:p>
            <a:pPr marL="135720" indent="-135000">
              <a:lnSpc>
                <a:spcPct val="100000"/>
              </a:lnSpc>
              <a:tabLst>
                <a:tab algn="l" pos="0"/>
              </a:tabLst>
            </a:pPr>
            <a:r>
              <a:rPr b="1" lang="en-US" sz="750" spc="-1" strike="noStrike">
                <a:solidFill>
                  <a:srgbClr val="000000"/>
                </a:solidFill>
                <a:latin typeface="Calibri"/>
                <a:ea typeface="DejaVu Sans"/>
              </a:rPr>
              <a:t>SOCIOECONOMIC</a:t>
            </a:r>
            <a:endParaRPr b="0" lang="en-AU" sz="750" spc="-1" strike="noStrike">
              <a:latin typeface="Arial"/>
            </a:endParaRPr>
          </a:p>
        </p:txBody>
      </p:sp>
      <p:sp>
        <p:nvSpPr>
          <p:cNvPr id="236" name="CustomShape 22"/>
          <p:cNvSpPr/>
          <p:nvPr/>
        </p:nvSpPr>
        <p:spPr>
          <a:xfrm>
            <a:off x="6043320" y="817200"/>
            <a:ext cx="726840" cy="154080"/>
          </a:xfrm>
          <a:prstGeom prst="rect">
            <a:avLst/>
          </a:prstGeom>
          <a:noFill/>
          <a:ln w="9360">
            <a:noFill/>
          </a:ln>
        </p:spPr>
        <p:style>
          <a:lnRef idx="0"/>
          <a:fillRef idx="0"/>
          <a:effectRef idx="0"/>
          <a:fontRef idx="minor"/>
        </p:style>
        <p:txBody>
          <a:bodyPr lIns="0" rIns="0" tIns="0" bIns="0">
            <a:noAutofit/>
          </a:bodyPr>
          <a:p>
            <a:pPr marL="135720" indent="-135000">
              <a:lnSpc>
                <a:spcPct val="100000"/>
              </a:lnSpc>
              <a:tabLst>
                <a:tab algn="l" pos="0"/>
              </a:tabLst>
            </a:pPr>
            <a:r>
              <a:rPr b="1" lang="en-US" sz="750" spc="-1" strike="noStrike">
                <a:solidFill>
                  <a:srgbClr val="000000"/>
                </a:solidFill>
                <a:latin typeface="Calibri"/>
                <a:ea typeface="DejaVu Sans"/>
              </a:rPr>
              <a:t>MANAGEMENT</a:t>
            </a:r>
            <a:endParaRPr b="0" lang="en-AU" sz="750" spc="-1" strike="noStrike">
              <a:latin typeface="Arial"/>
            </a:endParaRPr>
          </a:p>
        </p:txBody>
      </p:sp>
      <p:sp>
        <p:nvSpPr>
          <p:cNvPr id="237" name="CustomShape 23"/>
          <p:cNvSpPr/>
          <p:nvPr/>
        </p:nvSpPr>
        <p:spPr>
          <a:xfrm>
            <a:off x="6124320" y="955800"/>
            <a:ext cx="492120" cy="327600"/>
          </a:xfrm>
          <a:prstGeom prst="roundRect">
            <a:avLst>
              <a:gd name="adj" fmla="val 16667"/>
            </a:avLst>
          </a:prstGeom>
          <a:blipFill rotWithShape="0">
            <a:blip r:embed="rId12"/>
            <a:stretch>
              <a:fillRect/>
            </a:stretch>
          </a:blipFill>
          <a:ln>
            <a:noFill/>
          </a:ln>
          <a:effectLst>
            <a:outerShdw algn="tl" blurRad="76200" dir="7800819" dist="38073" rotWithShape="0">
              <a:srgbClr val="000000">
                <a:alpha val="40000"/>
              </a:srgbClr>
            </a:outerShdw>
          </a:effectLst>
          <a:scene3d>
            <a:camera prst="orthographicFront"/>
            <a:lightRig dir="t" rig="contrasting">
              <a:rot lat="0" lon="0" rev="4200000"/>
            </a:lightRig>
          </a:scene3d>
          <a:sp3d prstMaterial="plastic">
            <a:bevelT prst="relaxedInset" w="381000" h="114300"/>
            <a:contourClr>
              <a:srgbClr val="969696"/>
            </a:contourClr>
          </a:sp3d>
        </p:spPr>
        <p:style>
          <a:lnRef idx="0"/>
          <a:fillRef idx="0"/>
          <a:effectRef idx="0"/>
          <a:fontRef idx="minor"/>
        </p:style>
      </p:sp>
      <p:sp>
        <p:nvSpPr>
          <p:cNvPr id="238" name="CustomShape 24"/>
          <p:cNvSpPr/>
          <p:nvPr/>
        </p:nvSpPr>
        <p:spPr>
          <a:xfrm>
            <a:off x="5954040" y="849240"/>
            <a:ext cx="838800" cy="3693960"/>
          </a:xfrm>
          <a:prstGeom prst="rect">
            <a:avLst/>
          </a:prstGeom>
          <a:solidFill>
            <a:schemeClr val="bg1">
              <a:alpha val="79000"/>
            </a:schemeClr>
          </a:solidFill>
          <a:ln w="9360">
            <a:solidFill>
              <a:schemeClr val="bg1"/>
            </a:solidFill>
            <a:round/>
          </a:ln>
        </p:spPr>
        <p:style>
          <a:lnRef idx="0"/>
          <a:fillRef idx="0"/>
          <a:effectRef idx="0"/>
          <a:fontRef idx="minor"/>
        </p:style>
      </p:sp>
      <p:pic>
        <p:nvPicPr>
          <p:cNvPr id="239" name="Picture 45" descr="EAC.png"/>
          <p:cNvPicPr/>
          <p:nvPr/>
        </p:nvPicPr>
        <p:blipFill>
          <a:blip r:embed="rId13"/>
          <a:stretch/>
        </p:blipFill>
        <p:spPr>
          <a:xfrm>
            <a:off x="615240" y="930240"/>
            <a:ext cx="2475720" cy="3980880"/>
          </a:xfrm>
          <a:prstGeom prst="rect">
            <a:avLst/>
          </a:prstGeom>
          <a:ln w="9360">
            <a:noFill/>
          </a:ln>
        </p:spPr>
      </p:pic>
      <p:grpSp>
        <p:nvGrpSpPr>
          <p:cNvPr id="240" name="Group 25"/>
          <p:cNvGrpSpPr/>
          <p:nvPr/>
        </p:nvGrpSpPr>
        <p:grpSpPr>
          <a:xfrm>
            <a:off x="611640" y="927720"/>
            <a:ext cx="1437480" cy="3716640"/>
            <a:chOff x="611640" y="927720"/>
            <a:chExt cx="1437480" cy="3716640"/>
          </a:xfrm>
        </p:grpSpPr>
        <p:sp>
          <p:nvSpPr>
            <p:cNvPr id="241" name="CustomShape 26"/>
            <p:cNvSpPr/>
            <p:nvPr/>
          </p:nvSpPr>
          <p:spPr>
            <a:xfrm>
              <a:off x="611640" y="927720"/>
              <a:ext cx="1437480" cy="2764080"/>
            </a:xfrm>
            <a:custGeom>
              <a:avLst/>
              <a:gdLst/>
              <a:ahLst/>
              <a:rect l="l" t="t" r="r" b="b"/>
              <a:pathLst>
                <a:path w="1917700" h="3687234">
                  <a:moveTo>
                    <a:pt x="8467" y="3454400"/>
                  </a:moveTo>
                  <a:lnTo>
                    <a:pt x="25400" y="3471334"/>
                  </a:lnTo>
                  <a:lnTo>
                    <a:pt x="4233" y="3509434"/>
                  </a:lnTo>
                  <a:lnTo>
                    <a:pt x="4233" y="3543300"/>
                  </a:lnTo>
                  <a:lnTo>
                    <a:pt x="38100" y="3551767"/>
                  </a:lnTo>
                  <a:lnTo>
                    <a:pt x="59267" y="3513667"/>
                  </a:lnTo>
                  <a:lnTo>
                    <a:pt x="88900" y="3539067"/>
                  </a:lnTo>
                  <a:lnTo>
                    <a:pt x="88900" y="3581400"/>
                  </a:lnTo>
                  <a:lnTo>
                    <a:pt x="127000" y="3611034"/>
                  </a:lnTo>
                  <a:lnTo>
                    <a:pt x="186267" y="3611034"/>
                  </a:lnTo>
                  <a:lnTo>
                    <a:pt x="177800" y="3653367"/>
                  </a:lnTo>
                  <a:lnTo>
                    <a:pt x="198967" y="3687234"/>
                  </a:lnTo>
                  <a:lnTo>
                    <a:pt x="275167" y="3627967"/>
                  </a:lnTo>
                  <a:lnTo>
                    <a:pt x="402167" y="3619500"/>
                  </a:lnTo>
                  <a:lnTo>
                    <a:pt x="592667" y="3433234"/>
                  </a:lnTo>
                  <a:lnTo>
                    <a:pt x="698500" y="3399367"/>
                  </a:lnTo>
                  <a:lnTo>
                    <a:pt x="994833" y="3382434"/>
                  </a:lnTo>
                  <a:lnTo>
                    <a:pt x="1037167" y="3327400"/>
                  </a:lnTo>
                  <a:lnTo>
                    <a:pt x="1075267" y="3327400"/>
                  </a:lnTo>
                  <a:lnTo>
                    <a:pt x="1104900" y="3230034"/>
                  </a:lnTo>
                  <a:lnTo>
                    <a:pt x="1083733" y="3141134"/>
                  </a:lnTo>
                  <a:lnTo>
                    <a:pt x="1130300" y="2988734"/>
                  </a:lnTo>
                  <a:lnTo>
                    <a:pt x="1130300" y="2874434"/>
                  </a:lnTo>
                  <a:lnTo>
                    <a:pt x="1185333" y="2798234"/>
                  </a:lnTo>
                  <a:lnTo>
                    <a:pt x="1223433" y="2683934"/>
                  </a:lnTo>
                  <a:lnTo>
                    <a:pt x="1253067" y="2683934"/>
                  </a:lnTo>
                  <a:lnTo>
                    <a:pt x="1286933" y="2650067"/>
                  </a:lnTo>
                  <a:lnTo>
                    <a:pt x="1278467" y="2595034"/>
                  </a:lnTo>
                  <a:lnTo>
                    <a:pt x="1295400" y="2573867"/>
                  </a:lnTo>
                  <a:lnTo>
                    <a:pt x="1299633" y="2476500"/>
                  </a:lnTo>
                  <a:lnTo>
                    <a:pt x="1367367" y="2400300"/>
                  </a:lnTo>
                  <a:lnTo>
                    <a:pt x="1401233" y="2307167"/>
                  </a:lnTo>
                  <a:lnTo>
                    <a:pt x="1380067" y="2269067"/>
                  </a:lnTo>
                  <a:lnTo>
                    <a:pt x="1405467" y="2260600"/>
                  </a:lnTo>
                  <a:lnTo>
                    <a:pt x="1405467" y="2260600"/>
                  </a:lnTo>
                  <a:lnTo>
                    <a:pt x="1498600" y="2082800"/>
                  </a:lnTo>
                  <a:lnTo>
                    <a:pt x="1595967" y="2036234"/>
                  </a:lnTo>
                  <a:lnTo>
                    <a:pt x="1595967" y="2036234"/>
                  </a:lnTo>
                  <a:lnTo>
                    <a:pt x="1663700" y="1947334"/>
                  </a:lnTo>
                  <a:lnTo>
                    <a:pt x="1634067" y="1900767"/>
                  </a:lnTo>
                  <a:lnTo>
                    <a:pt x="1731433" y="1752600"/>
                  </a:lnTo>
                  <a:lnTo>
                    <a:pt x="1794933" y="1549400"/>
                  </a:lnTo>
                  <a:lnTo>
                    <a:pt x="1769533" y="1452034"/>
                  </a:lnTo>
                  <a:lnTo>
                    <a:pt x="1875367" y="1121834"/>
                  </a:lnTo>
                  <a:cubicBezTo>
                    <a:pt x="1888067" y="920045"/>
                    <a:pt x="1917700" y="912990"/>
                    <a:pt x="1862667" y="719667"/>
                  </a:cubicBezTo>
                  <a:lnTo>
                    <a:pt x="1786467" y="249767"/>
                  </a:lnTo>
                  <a:lnTo>
                    <a:pt x="1676400" y="0"/>
                  </a:lnTo>
                  <a:lnTo>
                    <a:pt x="0" y="1"/>
                  </a:lnTo>
                  <a:cubicBezTo>
                    <a:pt x="2822" y="788812"/>
                    <a:pt x="5645" y="2665589"/>
                    <a:pt x="8467" y="3454400"/>
                  </a:cubicBezTo>
                  <a:close/>
                </a:path>
              </a:pathLst>
            </a:custGeom>
            <a:blipFill rotWithShape="0">
              <a:blip r:embed="rId14"/>
              <a:stretch>
                <a:fillRect/>
              </a:stretch>
            </a:blipFill>
            <a:ln>
              <a:solidFill>
                <a:schemeClr val="tx1"/>
              </a:solidFill>
              <a:round/>
            </a:ln>
            <a:effectLst>
              <a:outerShdw blurRad="40000" dir="5400000" dist="2304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242" name="CustomShape 27"/>
            <p:cNvSpPr/>
            <p:nvPr/>
          </p:nvSpPr>
          <p:spPr>
            <a:xfrm>
              <a:off x="824760" y="3680640"/>
              <a:ext cx="24120" cy="68400"/>
            </a:xfrm>
            <a:custGeom>
              <a:avLst/>
              <a:gdLst/>
              <a:ahLst/>
              <a:rect l="l" t="t" r="r" b="b"/>
              <a:pathLst>
                <a:path w="33867" h="93134">
                  <a:moveTo>
                    <a:pt x="25400" y="0"/>
                  </a:moveTo>
                  <a:lnTo>
                    <a:pt x="0" y="29634"/>
                  </a:lnTo>
                  <a:lnTo>
                    <a:pt x="8467" y="67734"/>
                  </a:lnTo>
                  <a:lnTo>
                    <a:pt x="33867" y="93134"/>
                  </a:lnTo>
                  <a:lnTo>
                    <a:pt x="25400" y="0"/>
                  </a:lnTo>
                  <a:close/>
                </a:path>
              </a:pathLst>
            </a:custGeom>
            <a:blipFill rotWithShape="0">
              <a:blip r:embed="rId15"/>
              <a:stretch>
                <a:fillRect/>
              </a:stretch>
            </a:blipFill>
            <a:ln>
              <a:solidFill>
                <a:srgbClr val="000000"/>
              </a:solidFill>
              <a:round/>
            </a:ln>
            <a:effectLst>
              <a:outerShdw blurRad="40000" dir="5400000" dist="2304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243" name="CustomShape 28"/>
            <p:cNvSpPr/>
            <p:nvPr/>
          </p:nvSpPr>
          <p:spPr>
            <a:xfrm>
              <a:off x="1078200" y="3863880"/>
              <a:ext cx="79200" cy="98280"/>
            </a:xfrm>
            <a:custGeom>
              <a:avLst/>
              <a:gdLst/>
              <a:ahLst/>
              <a:rect l="l" t="t" r="r" b="b"/>
              <a:pathLst>
                <a:path w="105833" h="131233">
                  <a:moveTo>
                    <a:pt x="55033" y="131233"/>
                  </a:moveTo>
                  <a:lnTo>
                    <a:pt x="0" y="29633"/>
                  </a:lnTo>
                  <a:lnTo>
                    <a:pt x="25400" y="0"/>
                  </a:lnTo>
                  <a:lnTo>
                    <a:pt x="76200" y="33866"/>
                  </a:lnTo>
                  <a:lnTo>
                    <a:pt x="105833" y="42333"/>
                  </a:lnTo>
                  <a:lnTo>
                    <a:pt x="105833" y="84666"/>
                  </a:lnTo>
                  <a:lnTo>
                    <a:pt x="55033" y="131233"/>
                  </a:lnTo>
                  <a:close/>
                </a:path>
              </a:pathLst>
            </a:custGeom>
            <a:blipFill rotWithShape="0">
              <a:blip r:embed="rId16"/>
              <a:stretch>
                <a:fillRect/>
              </a:stretch>
            </a:blipFill>
            <a:ln>
              <a:solidFill>
                <a:srgbClr val="000000"/>
              </a:solidFill>
              <a:round/>
            </a:ln>
            <a:effectLst>
              <a:outerShdw blurRad="40000" dir="5400000" dist="2304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244" name="CustomShape 29"/>
            <p:cNvSpPr/>
            <p:nvPr/>
          </p:nvSpPr>
          <p:spPr>
            <a:xfrm>
              <a:off x="1119960" y="3981960"/>
              <a:ext cx="58680" cy="37440"/>
            </a:xfrm>
            <a:custGeom>
              <a:avLst/>
              <a:gdLst/>
              <a:ahLst/>
              <a:rect l="l" t="t" r="r" b="b"/>
              <a:pathLst>
                <a:path w="80434" h="50800">
                  <a:moveTo>
                    <a:pt x="0" y="12700"/>
                  </a:moveTo>
                  <a:lnTo>
                    <a:pt x="25400" y="50800"/>
                  </a:lnTo>
                  <a:lnTo>
                    <a:pt x="67734" y="29633"/>
                  </a:lnTo>
                  <a:lnTo>
                    <a:pt x="67734" y="29633"/>
                  </a:lnTo>
                  <a:lnTo>
                    <a:pt x="80434" y="0"/>
                  </a:lnTo>
                  <a:lnTo>
                    <a:pt x="0" y="12700"/>
                  </a:lnTo>
                  <a:close/>
                </a:path>
              </a:pathLst>
            </a:custGeom>
            <a:blipFill rotWithShape="0">
              <a:blip r:embed="rId17"/>
              <a:stretch>
                <a:fillRect/>
              </a:stretch>
            </a:blipFill>
            <a:ln>
              <a:solidFill>
                <a:srgbClr val="000000"/>
              </a:solidFill>
              <a:round/>
            </a:ln>
            <a:effectLst>
              <a:outerShdw blurRad="40000" dir="5400000" dist="2304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245" name="CustomShape 30"/>
            <p:cNvSpPr/>
            <p:nvPr/>
          </p:nvSpPr>
          <p:spPr>
            <a:xfrm>
              <a:off x="611640" y="4067640"/>
              <a:ext cx="542160" cy="576720"/>
            </a:xfrm>
            <a:custGeom>
              <a:avLst/>
              <a:gdLst/>
              <a:ahLst/>
              <a:rect l="l" t="t" r="r" b="b"/>
              <a:pathLst>
                <a:path w="723900" h="770467">
                  <a:moveTo>
                    <a:pt x="664633" y="16933"/>
                  </a:moveTo>
                  <a:lnTo>
                    <a:pt x="664633" y="16933"/>
                  </a:lnTo>
                  <a:lnTo>
                    <a:pt x="592667" y="21167"/>
                  </a:lnTo>
                  <a:lnTo>
                    <a:pt x="529167" y="55033"/>
                  </a:lnTo>
                  <a:lnTo>
                    <a:pt x="499533" y="46567"/>
                  </a:lnTo>
                  <a:lnTo>
                    <a:pt x="317500" y="105833"/>
                  </a:lnTo>
                  <a:lnTo>
                    <a:pt x="249767" y="105833"/>
                  </a:lnTo>
                  <a:lnTo>
                    <a:pt x="42333" y="0"/>
                  </a:lnTo>
                  <a:lnTo>
                    <a:pt x="0" y="8467"/>
                  </a:lnTo>
                  <a:lnTo>
                    <a:pt x="8467" y="283633"/>
                  </a:lnTo>
                  <a:lnTo>
                    <a:pt x="59267" y="368300"/>
                  </a:lnTo>
                  <a:lnTo>
                    <a:pt x="93133" y="427567"/>
                  </a:lnTo>
                  <a:lnTo>
                    <a:pt x="55033" y="402167"/>
                  </a:lnTo>
                  <a:lnTo>
                    <a:pt x="55033" y="402167"/>
                  </a:lnTo>
                  <a:lnTo>
                    <a:pt x="42333" y="465667"/>
                  </a:lnTo>
                  <a:lnTo>
                    <a:pt x="97367" y="575733"/>
                  </a:lnTo>
                  <a:lnTo>
                    <a:pt x="182033" y="673100"/>
                  </a:lnTo>
                  <a:lnTo>
                    <a:pt x="241300" y="694267"/>
                  </a:lnTo>
                  <a:lnTo>
                    <a:pt x="207433" y="690033"/>
                  </a:lnTo>
                  <a:lnTo>
                    <a:pt x="232833" y="719667"/>
                  </a:lnTo>
                  <a:lnTo>
                    <a:pt x="270933" y="736600"/>
                  </a:lnTo>
                  <a:lnTo>
                    <a:pt x="309033" y="736600"/>
                  </a:lnTo>
                  <a:lnTo>
                    <a:pt x="334433" y="723900"/>
                  </a:lnTo>
                  <a:lnTo>
                    <a:pt x="389467" y="770467"/>
                  </a:lnTo>
                  <a:lnTo>
                    <a:pt x="389467" y="770467"/>
                  </a:lnTo>
                  <a:lnTo>
                    <a:pt x="448733" y="698500"/>
                  </a:lnTo>
                  <a:lnTo>
                    <a:pt x="440267" y="643467"/>
                  </a:lnTo>
                  <a:lnTo>
                    <a:pt x="486833" y="690033"/>
                  </a:lnTo>
                  <a:lnTo>
                    <a:pt x="486833" y="690033"/>
                  </a:lnTo>
                  <a:lnTo>
                    <a:pt x="503767" y="643467"/>
                  </a:lnTo>
                  <a:lnTo>
                    <a:pt x="563033" y="575733"/>
                  </a:lnTo>
                  <a:lnTo>
                    <a:pt x="605367" y="609600"/>
                  </a:lnTo>
                  <a:lnTo>
                    <a:pt x="605367" y="639233"/>
                  </a:lnTo>
                  <a:lnTo>
                    <a:pt x="656167" y="639233"/>
                  </a:lnTo>
                  <a:lnTo>
                    <a:pt x="656167" y="575733"/>
                  </a:lnTo>
                  <a:lnTo>
                    <a:pt x="626533" y="571500"/>
                  </a:lnTo>
                  <a:lnTo>
                    <a:pt x="651933" y="465667"/>
                  </a:lnTo>
                  <a:lnTo>
                    <a:pt x="651933" y="393700"/>
                  </a:lnTo>
                  <a:lnTo>
                    <a:pt x="719667" y="325967"/>
                  </a:lnTo>
                  <a:lnTo>
                    <a:pt x="719667" y="173567"/>
                  </a:lnTo>
                  <a:lnTo>
                    <a:pt x="723900" y="59267"/>
                  </a:lnTo>
                  <a:lnTo>
                    <a:pt x="664633" y="16933"/>
                  </a:lnTo>
                  <a:close/>
                </a:path>
              </a:pathLst>
            </a:custGeom>
            <a:blipFill rotWithShape="0">
              <a:blip r:embed="rId18"/>
              <a:stretch>
                <a:fillRect/>
              </a:stretch>
            </a:blipFill>
            <a:ln>
              <a:solidFill>
                <a:srgbClr val="000000"/>
              </a:solidFill>
              <a:round/>
            </a:ln>
            <a:effectLst>
              <a:outerShdw blurRad="40000" dir="5400000" dist="23040" rotWithShape="0">
                <a:srgbClr val="000000">
                  <a:alpha val="35000"/>
                </a:srgbClr>
              </a:outerShdw>
            </a:effectLst>
          </p:spPr>
          <p:style>
            <a:lnRef idx="1">
              <a:schemeClr val="accent1"/>
            </a:lnRef>
            <a:fillRef idx="3">
              <a:schemeClr val="accent1"/>
            </a:fillRef>
            <a:effectRef idx="2">
              <a:schemeClr val="accent1"/>
            </a:effectRef>
            <a:fontRef idx="minor"/>
          </p:style>
        </p:sp>
      </p:grpSp>
      <p:pic>
        <p:nvPicPr>
          <p:cNvPr id="246" name="Picture 65" descr=""/>
          <p:cNvPicPr/>
          <p:nvPr/>
        </p:nvPicPr>
        <p:blipFill>
          <a:blip r:embed="rId19"/>
          <a:stretch/>
        </p:blipFill>
        <p:spPr>
          <a:xfrm>
            <a:off x="6796800" y="-9720"/>
            <a:ext cx="2346480" cy="5152680"/>
          </a:xfrm>
          <a:prstGeom prst="rect">
            <a:avLst/>
          </a:prstGeom>
          <a:ln>
            <a:noFill/>
          </a:ln>
        </p:spPr>
      </p:pic>
    </p:spTree>
  </p:cSld>
  <mc:AlternateContent>
    <mc:Choice Requires="p14">
      <p:transition spd="slow" p14:dur="2000"/>
    </mc:Choice>
    <mc:Fallback>
      <p:transition spd="slow"/>
    </mc:Fallback>
  </mc:AlternateContent>
  <p:timing>
    <p:tnLst>
      <p:par>
        <p:cTn id="37" dur="indefinite" restart="never" nodeType="tmRoot">
          <p:childTnLst>
            <p:seq>
              <p:cTn id="38" dur="indefinite" nodeType="mainSeq">
                <p:childTnLst>
                  <p:par>
                    <p:cTn id="39" fill="hold">
                      <p:stCondLst>
                        <p:cond delay="0"/>
                      </p:stCondLst>
                      <p:childTnLst>
                        <p:par>
                          <p:cTn id="40" fill="hold">
                            <p:stCondLst>
                              <p:cond delay="0"/>
                            </p:stCondLst>
                            <p:childTnLst>
                              <p:par>
                                <p:cTn id="41" nodeType="withEffect" fill="hold" presetClass="entr" presetID="1">
                                  <p:stCondLst>
                                    <p:cond delay="0"/>
                                  </p:stCondLst>
                                  <p:childTnLst>
                                    <p:set>
                                      <p:cBhvr>
                                        <p:cTn id="42" dur="1" fill="hold">
                                          <p:stCondLst>
                                            <p:cond delay="0"/>
                                          </p:stCondLst>
                                        </p:cTn>
                                        <p:tgtEl>
                                          <p:spTgt spid="229"/>
                                        </p:tgtEl>
                                        <p:attrNameLst>
                                          <p:attrName>style.visibility</p:attrName>
                                        </p:attrNameLst>
                                      </p:cBhvr>
                                      <p:to>
                                        <p:strVal val="visible"/>
                                      </p:to>
                                    </p:set>
                                  </p:childTnLst>
                                </p:cTn>
                              </p:par>
                              <p:par>
                                <p:cTn id="43" nodeType="withEffect" fill="hold" presetClass="entr" presetID="1">
                                  <p:stCondLst>
                                    <p:cond delay="0"/>
                                  </p:stCondLst>
                                  <p:childTnLst>
                                    <p:set>
                                      <p:cBhvr>
                                        <p:cTn id="44" dur="1" fill="hold">
                                          <p:stCondLst>
                                            <p:cond delay="0"/>
                                          </p:stCondLst>
                                        </p:cTn>
                                        <p:tgtEl>
                                          <p:spTgt spid="230"/>
                                        </p:tgtEl>
                                        <p:attrNameLst>
                                          <p:attrName>style.visibility</p:attrName>
                                        </p:attrNameLst>
                                      </p:cBhvr>
                                      <p:to>
                                        <p:strVal val="visible"/>
                                      </p:to>
                                    </p:set>
                                  </p:childTnLst>
                                </p:cTn>
                              </p:par>
                              <p:par>
                                <p:cTn id="45" nodeType="withEffect" fill="hold" presetClass="entr" presetID="1">
                                  <p:stCondLst>
                                    <p:cond delay="0"/>
                                  </p:stCondLst>
                                  <p:childTnLst>
                                    <p:set>
                                      <p:cBhvr>
                                        <p:cTn id="46" dur="1" fill="hold">
                                          <p:stCondLst>
                                            <p:cond delay="0"/>
                                          </p:stCondLst>
                                        </p:cTn>
                                        <p:tgtEl>
                                          <p:spTgt spid="231"/>
                                        </p:tgtEl>
                                        <p:attrNameLst>
                                          <p:attrName>style.visibility</p:attrName>
                                        </p:attrNameLst>
                                      </p:cBhvr>
                                      <p:to>
                                        <p:strVal val="visible"/>
                                      </p:to>
                                    </p:set>
                                  </p:childTnLst>
                                </p:cTn>
                              </p:par>
                              <p:par>
                                <p:cTn id="47" nodeType="withEffect" fill="hold" presetClass="entr" presetID="1">
                                  <p:stCondLst>
                                    <p:cond delay="0"/>
                                  </p:stCondLst>
                                  <p:childTnLst>
                                    <p:set>
                                      <p:cBhvr>
                                        <p:cTn id="48" dur="1" fill="hold">
                                          <p:stCondLst>
                                            <p:cond delay="0"/>
                                          </p:stCondLst>
                                        </p:cTn>
                                        <p:tgtEl>
                                          <p:spTgt spid="232"/>
                                        </p:tgtEl>
                                        <p:attrNameLst>
                                          <p:attrName>style.visibility</p:attrName>
                                        </p:attrNameLst>
                                      </p:cBhvr>
                                      <p:to>
                                        <p:strVal val="visible"/>
                                      </p:to>
                                    </p:set>
                                  </p:childTnLst>
                                </p:cTn>
                              </p:par>
                              <p:par>
                                <p:cTn id="49" nodeType="withEffect" fill="hold" presetClass="entr" presetID="1">
                                  <p:stCondLst>
                                    <p:cond delay="0"/>
                                  </p:stCondLst>
                                  <p:childTnLst>
                                    <p:set>
                                      <p:cBhvr>
                                        <p:cTn id="50" dur="1" fill="hold">
                                          <p:stCondLst>
                                            <p:cond delay="0"/>
                                          </p:stCondLst>
                                        </p:cTn>
                                        <p:tgtEl>
                                          <p:spTgt spid="233"/>
                                        </p:tgtEl>
                                        <p:attrNameLst>
                                          <p:attrName>style.visibility</p:attrName>
                                        </p:attrNameLst>
                                      </p:cBhvr>
                                      <p:to>
                                        <p:strVal val="visible"/>
                                      </p:to>
                                    </p:set>
                                  </p:childTnLst>
                                </p:cTn>
                              </p:par>
                              <p:par>
                                <p:cTn id="51" nodeType="withEffect" fill="hold" presetClass="entr" presetID="1">
                                  <p:stCondLst>
                                    <p:cond delay="0"/>
                                  </p:stCondLst>
                                  <p:childTnLst>
                                    <p:set>
                                      <p:cBhvr>
                                        <p:cTn id="52" dur="1" fill="hold">
                                          <p:stCondLst>
                                            <p:cond delay="0"/>
                                          </p:stCondLst>
                                        </p:cTn>
                                        <p:tgtEl>
                                          <p:spTgt spid="234"/>
                                        </p:tgtEl>
                                        <p:attrNameLst>
                                          <p:attrName>style.visibility</p:attrName>
                                        </p:attrNameLst>
                                      </p:cBhvr>
                                      <p:to>
                                        <p:strVal val="visible"/>
                                      </p:to>
                                    </p:set>
                                  </p:childTnLst>
                                </p:cTn>
                              </p:par>
                              <p:par>
                                <p:cTn id="53" nodeType="withEffect" fill="hold" presetClass="entr" presetID="1">
                                  <p:stCondLst>
                                    <p:cond delay="0"/>
                                  </p:stCondLst>
                                  <p:childTnLst>
                                    <p:set>
                                      <p:cBhvr>
                                        <p:cTn id="54" dur="1" fill="hold">
                                          <p:stCondLst>
                                            <p:cond delay="0"/>
                                          </p:stCondLst>
                                        </p:cTn>
                                        <p:tgtEl>
                                          <p:spTgt spid="235"/>
                                        </p:tgtEl>
                                        <p:attrNameLst>
                                          <p:attrName>style.visibility</p:attrName>
                                        </p:attrNameLst>
                                      </p:cBhvr>
                                      <p:to>
                                        <p:strVal val="visible"/>
                                      </p:to>
                                    </p:set>
                                  </p:childTnLst>
                                </p:cTn>
                              </p:par>
                              <p:par>
                                <p:cTn id="55" nodeType="withEffect" fill="hold" presetClass="entr" presetID="1">
                                  <p:stCondLst>
                                    <p:cond delay="0"/>
                                  </p:stCondLst>
                                  <p:childTnLst>
                                    <p:set>
                                      <p:cBhvr>
                                        <p:cTn id="56" dur="1" fill="hold">
                                          <p:stCondLst>
                                            <p:cond delay="0"/>
                                          </p:stCondLst>
                                        </p:cTn>
                                        <p:tgtEl>
                                          <p:spTgt spid="23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47" name="Picture 9" descr=""/>
          <p:cNvPicPr/>
          <p:nvPr/>
        </p:nvPicPr>
        <p:blipFill>
          <a:blip r:embed="rId1"/>
          <a:stretch/>
        </p:blipFill>
        <p:spPr>
          <a:xfrm>
            <a:off x="6796800" y="-9720"/>
            <a:ext cx="2346480" cy="5152680"/>
          </a:xfrm>
          <a:prstGeom prst="rect">
            <a:avLst/>
          </a:prstGeom>
          <a:ln>
            <a:noFill/>
          </a:ln>
        </p:spPr>
      </p:pic>
      <p:sp>
        <p:nvSpPr>
          <p:cNvPr id="248" name="CustomShape 1"/>
          <p:cNvSpPr/>
          <p:nvPr/>
        </p:nvSpPr>
        <p:spPr>
          <a:xfrm>
            <a:off x="899640" y="204120"/>
            <a:ext cx="6336000" cy="638640"/>
          </a:xfrm>
          <a:prstGeom prst="rect">
            <a:avLst/>
          </a:prstGeom>
          <a:noFill/>
          <a:ln>
            <a:noFill/>
          </a:ln>
        </p:spPr>
        <p:style>
          <a:lnRef idx="0"/>
          <a:fillRef idx="0"/>
          <a:effectRef idx="0"/>
          <a:fontRef idx="minor"/>
        </p:style>
        <p:txBody>
          <a:bodyPr lIns="0" rIns="0" tIns="0" bIns="0">
            <a:normAutofit/>
          </a:bodyPr>
          <a:p>
            <a:pPr>
              <a:lnSpc>
                <a:spcPct val="100000"/>
              </a:lnSpc>
            </a:pPr>
            <a:r>
              <a:rPr b="0" lang="en-AU" sz="3600" spc="-1" strike="noStrike">
                <a:solidFill>
                  <a:srgbClr val="757579"/>
                </a:solidFill>
                <a:latin typeface="Calibri"/>
              </a:rPr>
              <a:t>Hydrodynamics</a:t>
            </a:r>
            <a:endParaRPr b="0" lang="en-AU" sz="3600" spc="-1" strike="noStrike">
              <a:latin typeface="Arial"/>
            </a:endParaRPr>
          </a:p>
        </p:txBody>
      </p:sp>
      <p:pic>
        <p:nvPicPr>
          <p:cNvPr id="249" name="Picture 58" descr="19970715_nsw"/>
          <p:cNvPicPr/>
          <p:nvPr/>
        </p:nvPicPr>
        <p:blipFill>
          <a:blip r:embed="rId2"/>
          <a:stretch/>
        </p:blipFill>
        <p:spPr>
          <a:xfrm>
            <a:off x="467640" y="1779840"/>
            <a:ext cx="3486240" cy="2885400"/>
          </a:xfrm>
          <a:prstGeom prst="rect">
            <a:avLst/>
          </a:prstGeom>
          <a:ln>
            <a:noFill/>
          </a:ln>
        </p:spPr>
      </p:pic>
      <p:pic>
        <p:nvPicPr>
          <p:cNvPr id="250" name="Picture 5" descr="OFAM_SST.tiff"/>
          <p:cNvPicPr/>
          <p:nvPr/>
        </p:nvPicPr>
        <p:blipFill>
          <a:blip r:embed="rId3"/>
          <a:stretch/>
        </p:blipFill>
        <p:spPr>
          <a:xfrm>
            <a:off x="4284000" y="1706760"/>
            <a:ext cx="4667400" cy="3231720"/>
          </a:xfrm>
          <a:prstGeom prst="rect">
            <a:avLst/>
          </a:prstGeom>
          <a:ln>
            <a:noFill/>
          </a:ln>
        </p:spPr>
      </p:pic>
      <p:sp>
        <p:nvSpPr>
          <p:cNvPr id="251" name="CustomShape 2"/>
          <p:cNvSpPr/>
          <p:nvPr/>
        </p:nvSpPr>
        <p:spPr>
          <a:xfrm>
            <a:off x="251640" y="1059480"/>
            <a:ext cx="6336000" cy="3180600"/>
          </a:xfrm>
          <a:prstGeom prst="rect">
            <a:avLst/>
          </a:prstGeom>
          <a:noFill/>
          <a:ln>
            <a:noFill/>
          </a:ln>
        </p:spPr>
        <p:style>
          <a:lnRef idx="0"/>
          <a:fillRef idx="0"/>
          <a:effectRef idx="0"/>
          <a:fontRef idx="minor"/>
        </p:style>
        <p:txBody>
          <a:bodyPr lIns="0" rIns="0" tIns="0" bIns="0">
            <a:noAutofit/>
          </a:bodyPr>
          <a:p>
            <a:pPr marL="216000" indent="-215280">
              <a:lnSpc>
                <a:spcPct val="90000"/>
              </a:lnSpc>
              <a:spcBef>
                <a:spcPts val="601"/>
              </a:spcBef>
              <a:buClr>
                <a:srgbClr val="1a9aff"/>
              </a:buClr>
              <a:buFont typeface="Arial"/>
              <a:buChar char="•"/>
            </a:pPr>
            <a:r>
              <a:rPr b="0" lang="en-AU" sz="2800" spc="-1" strike="noStrike">
                <a:solidFill>
                  <a:srgbClr val="001d34"/>
                </a:solidFill>
                <a:latin typeface="Calibri"/>
              </a:rPr>
              <a:t>OFAM (ROMS-like) + GCM</a:t>
            </a:r>
            <a:endParaRPr b="0" lang="en-AU" sz="2800" spc="-1" strike="noStrike">
              <a:latin typeface="Arial"/>
            </a:endParaRPr>
          </a:p>
        </p:txBody>
      </p:sp>
    </p:spTree>
  </p:cSld>
  <mc:AlternateContent>
    <mc:Choice Requires="p14">
      <p:transition spd="slow" p14:dur="2000"/>
    </mc:Choice>
    <mc:Fallback>
      <p:transition spd="slow"/>
    </mc:Fallback>
  </mc:AlternateContent>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52" name="CustomShape 1"/>
          <p:cNvSpPr/>
          <p:nvPr/>
        </p:nvSpPr>
        <p:spPr>
          <a:xfrm>
            <a:off x="6804360" y="0"/>
            <a:ext cx="2338920" cy="51429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p:style>
      </p:sp>
      <p:sp>
        <p:nvSpPr>
          <p:cNvPr id="253" name="CustomShape 2"/>
          <p:cNvSpPr/>
          <p:nvPr/>
        </p:nvSpPr>
        <p:spPr>
          <a:xfrm>
            <a:off x="899640" y="204120"/>
            <a:ext cx="6336000" cy="638640"/>
          </a:xfrm>
          <a:prstGeom prst="rect">
            <a:avLst/>
          </a:prstGeom>
          <a:noFill/>
          <a:ln>
            <a:noFill/>
          </a:ln>
        </p:spPr>
        <p:style>
          <a:lnRef idx="0"/>
          <a:fillRef idx="0"/>
          <a:effectRef idx="0"/>
          <a:fontRef idx="minor"/>
        </p:style>
        <p:txBody>
          <a:bodyPr lIns="0" rIns="0" tIns="0" bIns="0">
            <a:normAutofit/>
          </a:bodyPr>
          <a:p>
            <a:pPr>
              <a:lnSpc>
                <a:spcPct val="100000"/>
              </a:lnSpc>
            </a:pPr>
            <a:r>
              <a:rPr b="0" lang="en-AU" sz="3600" spc="-1" strike="noStrike">
                <a:solidFill>
                  <a:srgbClr val="757579"/>
                </a:solidFill>
                <a:latin typeface="Calibri"/>
              </a:rPr>
              <a:t>SE Australia model content</a:t>
            </a:r>
            <a:endParaRPr b="0" lang="en-AU" sz="3600" spc="-1" strike="noStrike">
              <a:latin typeface="Arial"/>
            </a:endParaRPr>
          </a:p>
        </p:txBody>
      </p:sp>
      <p:sp>
        <p:nvSpPr>
          <p:cNvPr id="254" name="CustomShape 3"/>
          <p:cNvSpPr/>
          <p:nvPr/>
        </p:nvSpPr>
        <p:spPr>
          <a:xfrm>
            <a:off x="5962320" y="1063800"/>
            <a:ext cx="762480" cy="3989160"/>
          </a:xfrm>
          <a:prstGeom prst="rect">
            <a:avLst/>
          </a:prstGeom>
          <a:solidFill>
            <a:srgbClr val="ffffff"/>
          </a:solidFill>
          <a:ln w="9360">
            <a:solidFill>
              <a:schemeClr val="bg1"/>
            </a:solidFill>
            <a:round/>
          </a:ln>
        </p:spPr>
        <p:style>
          <a:lnRef idx="0"/>
          <a:fillRef idx="0"/>
          <a:effectRef idx="0"/>
          <a:fontRef idx="minor"/>
        </p:style>
      </p:sp>
      <p:sp>
        <p:nvSpPr>
          <p:cNvPr id="255" name="CustomShape 4"/>
          <p:cNvSpPr/>
          <p:nvPr/>
        </p:nvSpPr>
        <p:spPr>
          <a:xfrm>
            <a:off x="6183720" y="4719240"/>
            <a:ext cx="461160" cy="305280"/>
          </a:xfrm>
          <a:prstGeom prst="roundRect">
            <a:avLst>
              <a:gd name="adj" fmla="val 16667"/>
            </a:avLst>
          </a:prstGeom>
          <a:blipFill rotWithShape="0">
            <a:blip r:embed="rId1"/>
            <a:stretch>
              <a:fillRect/>
            </a:stretch>
          </a:blipFill>
          <a:ln>
            <a:noFill/>
          </a:ln>
          <a:effectLst>
            <a:outerShdw algn="tl" blurRad="76200" dir="7800819" dist="38073" rotWithShape="0">
              <a:srgbClr val="000000">
                <a:alpha val="40000"/>
              </a:srgbClr>
            </a:outerShdw>
          </a:effectLst>
          <a:scene3d>
            <a:camera prst="orthographicFront"/>
            <a:lightRig dir="t" rig="contrasting">
              <a:rot lat="0" lon="0" rev="4200000"/>
            </a:lightRig>
          </a:scene3d>
          <a:sp3d prstMaterial="plastic">
            <a:bevelT prst="relaxedInset" w="381000" h="114300"/>
            <a:contourClr>
              <a:srgbClr val="969696"/>
            </a:contourClr>
          </a:sp3d>
        </p:spPr>
        <p:style>
          <a:lnRef idx="0"/>
          <a:fillRef idx="0"/>
          <a:effectRef idx="0"/>
          <a:fontRef idx="minor"/>
        </p:style>
      </p:sp>
      <p:sp>
        <p:nvSpPr>
          <p:cNvPr id="256" name="CustomShape 5"/>
          <p:cNvSpPr/>
          <p:nvPr/>
        </p:nvSpPr>
        <p:spPr>
          <a:xfrm>
            <a:off x="6184440" y="4241160"/>
            <a:ext cx="455760" cy="292320"/>
          </a:xfrm>
          <a:prstGeom prst="roundRect">
            <a:avLst>
              <a:gd name="adj" fmla="val 16667"/>
            </a:avLst>
          </a:prstGeom>
          <a:blipFill rotWithShape="0">
            <a:blip r:embed="rId2"/>
            <a:stretch>
              <a:fillRect/>
            </a:stretch>
          </a:blipFill>
          <a:ln>
            <a:noFill/>
          </a:ln>
          <a:effectLst>
            <a:outerShdw algn="tl" blurRad="76200" dir="7800819" dist="38073" rotWithShape="0">
              <a:srgbClr val="000000">
                <a:alpha val="40000"/>
              </a:srgbClr>
            </a:outerShdw>
          </a:effectLst>
          <a:scene3d>
            <a:camera prst="orthographicFront"/>
            <a:lightRig dir="t" rig="contrasting">
              <a:rot lat="0" lon="0" rev="4200000"/>
            </a:lightRig>
          </a:scene3d>
          <a:sp3d prstMaterial="plastic">
            <a:bevelT prst="relaxedInset" w="381000" h="114300"/>
            <a:contourClr>
              <a:srgbClr val="969696"/>
            </a:contourClr>
          </a:sp3d>
        </p:spPr>
        <p:style>
          <a:lnRef idx="0"/>
          <a:fillRef idx="0"/>
          <a:effectRef idx="0"/>
          <a:fontRef idx="minor"/>
        </p:style>
      </p:sp>
      <p:sp>
        <p:nvSpPr>
          <p:cNvPr id="257" name="CustomShape 6"/>
          <p:cNvSpPr/>
          <p:nvPr/>
        </p:nvSpPr>
        <p:spPr>
          <a:xfrm>
            <a:off x="6208200" y="3766320"/>
            <a:ext cx="392400" cy="291600"/>
          </a:xfrm>
          <a:prstGeom prst="roundRect">
            <a:avLst>
              <a:gd name="adj" fmla="val 16667"/>
            </a:avLst>
          </a:prstGeom>
          <a:blipFill rotWithShape="0">
            <a:blip r:embed="rId3"/>
            <a:stretch>
              <a:fillRect/>
            </a:stretch>
          </a:blipFill>
          <a:ln>
            <a:noFill/>
          </a:ln>
          <a:effectLst>
            <a:outerShdw algn="tl" blurRad="76200" dir="7800819" dist="38073" rotWithShape="0">
              <a:srgbClr val="000000">
                <a:alpha val="40000"/>
              </a:srgbClr>
            </a:outerShdw>
          </a:effectLst>
          <a:scene3d>
            <a:camera prst="orthographicFront"/>
            <a:lightRig dir="t" rig="contrasting">
              <a:rot lat="0" lon="0" rev="4200000"/>
            </a:lightRig>
          </a:scene3d>
          <a:sp3d prstMaterial="plastic">
            <a:bevelT prst="relaxedInset" w="381000" h="114300"/>
            <a:contourClr>
              <a:srgbClr val="969696"/>
            </a:contourClr>
          </a:sp3d>
        </p:spPr>
        <p:style>
          <a:lnRef idx="0"/>
          <a:fillRef idx="0"/>
          <a:effectRef idx="0"/>
          <a:fontRef idx="minor"/>
        </p:style>
      </p:sp>
      <p:grpSp>
        <p:nvGrpSpPr>
          <p:cNvPr id="258" name="Group 7"/>
          <p:cNvGrpSpPr/>
          <p:nvPr/>
        </p:nvGrpSpPr>
        <p:grpSpPr>
          <a:xfrm>
            <a:off x="6091920" y="3148560"/>
            <a:ext cx="568440" cy="417960"/>
            <a:chOff x="6091920" y="3148560"/>
            <a:chExt cx="568440" cy="417960"/>
          </a:xfrm>
        </p:grpSpPr>
        <p:sp>
          <p:nvSpPr>
            <p:cNvPr id="259" name="CustomShape 8"/>
            <p:cNvSpPr/>
            <p:nvPr/>
          </p:nvSpPr>
          <p:spPr>
            <a:xfrm>
              <a:off x="6091920" y="3403440"/>
              <a:ext cx="331200" cy="89640"/>
            </a:xfrm>
            <a:prstGeom prst="roundRect">
              <a:avLst>
                <a:gd name="adj" fmla="val 16667"/>
              </a:avLst>
            </a:prstGeom>
            <a:blipFill rotWithShape="0">
              <a:blip r:embed="rId4"/>
              <a:stretch>
                <a:fillRect/>
              </a:stretch>
            </a:blipFill>
            <a:ln>
              <a:noFill/>
            </a:ln>
            <a:effectLst>
              <a:outerShdw algn="tl" blurRad="76200" dir="7800819" dist="38073" rotWithShape="0">
                <a:srgbClr val="000000">
                  <a:alpha val="40000"/>
                </a:srgbClr>
              </a:outerShdw>
            </a:effectLst>
            <a:scene3d>
              <a:camera prst="orthographicFront"/>
              <a:lightRig dir="t" rig="contrasting">
                <a:rot lat="0" lon="0" rev="4200000"/>
              </a:lightRig>
            </a:scene3d>
            <a:sp3d prstMaterial="plastic">
              <a:bevelT prst="relaxedInset" w="381000" h="114300"/>
              <a:contourClr>
                <a:srgbClr val="969696"/>
              </a:contourClr>
            </a:sp3d>
          </p:spPr>
          <p:style>
            <a:lnRef idx="0"/>
            <a:fillRef idx="0"/>
            <a:effectRef idx="0"/>
            <a:fontRef idx="minor"/>
          </p:style>
        </p:sp>
        <p:sp>
          <p:nvSpPr>
            <p:cNvPr id="260" name="CustomShape 9"/>
            <p:cNvSpPr/>
            <p:nvPr/>
          </p:nvSpPr>
          <p:spPr>
            <a:xfrm>
              <a:off x="6129000" y="3148560"/>
              <a:ext cx="522000" cy="209880"/>
            </a:xfrm>
            <a:prstGeom prst="roundRect">
              <a:avLst>
                <a:gd name="adj" fmla="val 16667"/>
              </a:avLst>
            </a:prstGeom>
            <a:blipFill rotWithShape="0">
              <a:blip r:embed="rId5"/>
              <a:stretch>
                <a:fillRect/>
              </a:stretch>
            </a:blipFill>
            <a:ln>
              <a:noFill/>
            </a:ln>
            <a:effectLst>
              <a:outerShdw algn="tl" blurRad="76200" dir="7800819" dist="38073" rotWithShape="0">
                <a:srgbClr val="000000">
                  <a:alpha val="40000"/>
                </a:srgbClr>
              </a:outerShdw>
            </a:effectLst>
            <a:scene3d>
              <a:camera prst="orthographicFront"/>
              <a:lightRig dir="t" rig="contrasting">
                <a:rot lat="0" lon="0" rev="4200000"/>
              </a:lightRig>
            </a:scene3d>
            <a:sp3d prstMaterial="plastic">
              <a:bevelT prst="relaxedInset" w="381000" h="114300"/>
              <a:contourClr>
                <a:srgbClr val="969696"/>
              </a:contourClr>
            </a:sp3d>
          </p:spPr>
          <p:style>
            <a:lnRef idx="0"/>
            <a:fillRef idx="0"/>
            <a:effectRef idx="0"/>
            <a:fontRef idx="minor"/>
          </p:style>
        </p:sp>
        <p:sp>
          <p:nvSpPr>
            <p:cNvPr id="261" name="CustomShape 10"/>
            <p:cNvSpPr/>
            <p:nvPr/>
          </p:nvSpPr>
          <p:spPr>
            <a:xfrm>
              <a:off x="6206400" y="3403440"/>
              <a:ext cx="331200" cy="163080"/>
            </a:xfrm>
            <a:prstGeom prst="roundRect">
              <a:avLst>
                <a:gd name="adj" fmla="val 16667"/>
              </a:avLst>
            </a:prstGeom>
            <a:blipFill rotWithShape="0">
              <a:blip r:embed="rId6"/>
              <a:stretch>
                <a:fillRect/>
              </a:stretch>
            </a:blipFill>
            <a:ln>
              <a:noFill/>
            </a:ln>
            <a:effectLst>
              <a:outerShdw algn="tl" blurRad="76200" dir="7800819" dist="38073" rotWithShape="0">
                <a:srgbClr val="000000">
                  <a:alpha val="40000"/>
                </a:srgbClr>
              </a:outerShdw>
            </a:effectLst>
            <a:scene3d>
              <a:camera prst="orthographicFront"/>
              <a:lightRig dir="t" rig="contrasting">
                <a:rot lat="0" lon="0" rev="4200000"/>
              </a:lightRig>
            </a:scene3d>
            <a:sp3d prstMaterial="plastic">
              <a:bevelT prst="relaxedInset" w="381000" h="114300"/>
              <a:contourClr>
                <a:srgbClr val="969696"/>
              </a:contourClr>
            </a:sp3d>
          </p:spPr>
          <p:style>
            <a:lnRef idx="0"/>
            <a:fillRef idx="0"/>
            <a:effectRef idx="0"/>
            <a:fontRef idx="minor"/>
          </p:style>
        </p:sp>
        <p:sp>
          <p:nvSpPr>
            <p:cNvPr id="262" name="CustomShape 11"/>
            <p:cNvSpPr/>
            <p:nvPr/>
          </p:nvSpPr>
          <p:spPr>
            <a:xfrm>
              <a:off x="6214680" y="3369960"/>
              <a:ext cx="331200" cy="89640"/>
            </a:xfrm>
            <a:prstGeom prst="roundRect">
              <a:avLst>
                <a:gd name="adj" fmla="val 16667"/>
              </a:avLst>
            </a:prstGeom>
            <a:blipFill rotWithShape="0">
              <a:blip r:embed="rId7"/>
              <a:stretch>
                <a:fillRect/>
              </a:stretch>
            </a:blipFill>
            <a:ln>
              <a:noFill/>
            </a:ln>
            <a:effectLst>
              <a:outerShdw algn="tl" blurRad="76200" dir="7800819" dist="38073" rotWithShape="0">
                <a:srgbClr val="000000">
                  <a:alpha val="40000"/>
                </a:srgbClr>
              </a:outerShdw>
            </a:effectLst>
            <a:scene3d>
              <a:camera prst="orthographicFront"/>
              <a:lightRig dir="t" rig="contrasting">
                <a:rot lat="0" lon="0" rev="4200000"/>
              </a:lightRig>
            </a:scene3d>
            <a:sp3d prstMaterial="plastic">
              <a:bevelT prst="relaxedInset" w="381000" h="114300"/>
              <a:contourClr>
                <a:srgbClr val="969696"/>
              </a:contourClr>
            </a:sp3d>
          </p:spPr>
          <p:style>
            <a:lnRef idx="0"/>
            <a:fillRef idx="0"/>
            <a:effectRef idx="0"/>
            <a:fontRef idx="minor"/>
          </p:style>
        </p:sp>
        <p:sp>
          <p:nvSpPr>
            <p:cNvPr id="263" name="CustomShape 12"/>
            <p:cNvSpPr/>
            <p:nvPr/>
          </p:nvSpPr>
          <p:spPr>
            <a:xfrm>
              <a:off x="6329160" y="3369960"/>
              <a:ext cx="331200" cy="163080"/>
            </a:xfrm>
            <a:prstGeom prst="roundRect">
              <a:avLst>
                <a:gd name="adj" fmla="val 16667"/>
              </a:avLst>
            </a:prstGeom>
            <a:blipFill rotWithShape="0">
              <a:blip r:embed="rId8"/>
              <a:stretch>
                <a:fillRect/>
              </a:stretch>
            </a:blipFill>
            <a:ln>
              <a:noFill/>
            </a:ln>
            <a:effectLst>
              <a:outerShdw algn="tl" blurRad="76200" dir="7800819" dist="38073" rotWithShape="0">
                <a:srgbClr val="000000">
                  <a:alpha val="40000"/>
                </a:srgbClr>
              </a:outerShdw>
            </a:effectLst>
            <a:scene3d>
              <a:camera prst="orthographicFront"/>
              <a:lightRig dir="t" rig="contrasting">
                <a:rot lat="0" lon="0" rev="4200000"/>
              </a:lightRig>
            </a:scene3d>
            <a:sp3d prstMaterial="plastic">
              <a:bevelT prst="relaxedInset" w="381000" h="114300"/>
              <a:contourClr>
                <a:srgbClr val="969696"/>
              </a:contourClr>
            </a:sp3d>
          </p:spPr>
          <p:style>
            <a:lnRef idx="0"/>
            <a:fillRef idx="0"/>
            <a:effectRef idx="0"/>
            <a:fontRef idx="minor"/>
          </p:style>
        </p:sp>
      </p:grpSp>
      <p:sp>
        <p:nvSpPr>
          <p:cNvPr id="264" name="CustomShape 13"/>
          <p:cNvSpPr/>
          <p:nvPr/>
        </p:nvSpPr>
        <p:spPr>
          <a:xfrm>
            <a:off x="6017760" y="2623320"/>
            <a:ext cx="689760" cy="313920"/>
          </a:xfrm>
          <a:prstGeom prst="roundRect">
            <a:avLst>
              <a:gd name="adj" fmla="val 16667"/>
            </a:avLst>
          </a:prstGeom>
          <a:blipFill rotWithShape="0">
            <a:blip r:embed="rId9"/>
            <a:stretch>
              <a:fillRect/>
            </a:stretch>
          </a:blipFill>
          <a:ln>
            <a:noFill/>
          </a:ln>
          <a:effectLst>
            <a:outerShdw algn="tl" blurRad="76200" dir="7800819" dist="38073" rotWithShape="0">
              <a:srgbClr val="000000">
                <a:alpha val="40000"/>
              </a:srgbClr>
            </a:outerShdw>
          </a:effectLst>
          <a:scene3d>
            <a:camera prst="orthographicFront"/>
            <a:lightRig dir="t" rig="contrasting">
              <a:rot lat="0" lon="0" rev="4200000"/>
            </a:lightRig>
          </a:scene3d>
          <a:sp3d prstMaterial="plastic">
            <a:bevelT prst="relaxedInset" w="381000" h="114300"/>
            <a:contourClr>
              <a:srgbClr val="969696"/>
            </a:contourClr>
          </a:sp3d>
        </p:spPr>
        <p:style>
          <a:lnRef idx="0"/>
          <a:fillRef idx="0"/>
          <a:effectRef idx="0"/>
          <a:fontRef idx="minor"/>
        </p:style>
      </p:sp>
      <p:sp>
        <p:nvSpPr>
          <p:cNvPr id="265" name="CustomShape 14"/>
          <p:cNvSpPr/>
          <p:nvPr/>
        </p:nvSpPr>
        <p:spPr>
          <a:xfrm>
            <a:off x="6135120" y="2073240"/>
            <a:ext cx="496440" cy="361080"/>
          </a:xfrm>
          <a:prstGeom prst="roundRect">
            <a:avLst>
              <a:gd name="adj" fmla="val 30277"/>
            </a:avLst>
          </a:prstGeom>
          <a:blipFill rotWithShape="0">
            <a:blip r:embed="rId10"/>
            <a:stretch>
              <a:fillRect/>
            </a:stretch>
          </a:blipFill>
          <a:ln>
            <a:noFill/>
          </a:ln>
          <a:effectLst>
            <a:outerShdw algn="tl" blurRad="76200" dir="7800819" dist="38073" rotWithShape="0">
              <a:srgbClr val="000000">
                <a:alpha val="40000"/>
              </a:srgbClr>
            </a:outerShdw>
          </a:effectLst>
          <a:scene3d>
            <a:camera prst="orthographicFront"/>
            <a:lightRig dir="t" rig="contrasting">
              <a:rot lat="0" lon="0" rev="4200000"/>
            </a:lightRig>
          </a:scene3d>
          <a:sp3d prstMaterial="plastic">
            <a:bevelT prst="relaxedInset" w="381000" h="114300"/>
            <a:contourClr>
              <a:srgbClr val="969696"/>
            </a:contourClr>
          </a:sp3d>
        </p:spPr>
        <p:style>
          <a:lnRef idx="0"/>
          <a:fillRef idx="0"/>
          <a:effectRef idx="0"/>
          <a:fontRef idx="minor"/>
        </p:style>
      </p:sp>
      <p:sp>
        <p:nvSpPr>
          <p:cNvPr id="266" name="CustomShape 15"/>
          <p:cNvSpPr/>
          <p:nvPr/>
        </p:nvSpPr>
        <p:spPr>
          <a:xfrm>
            <a:off x="6110280" y="1490040"/>
            <a:ext cx="515880" cy="333000"/>
          </a:xfrm>
          <a:prstGeom prst="roundRect">
            <a:avLst>
              <a:gd name="adj" fmla="val 16667"/>
            </a:avLst>
          </a:prstGeom>
          <a:blipFill rotWithShape="0">
            <a:blip r:embed="rId11"/>
            <a:stretch>
              <a:fillRect/>
            </a:stretch>
          </a:blipFill>
          <a:ln>
            <a:noFill/>
          </a:ln>
          <a:effectLst>
            <a:outerShdw algn="tl" blurRad="76200" dir="7800819" dist="38073" rotWithShape="0">
              <a:srgbClr val="000000">
                <a:alpha val="40000"/>
              </a:srgbClr>
            </a:outerShdw>
          </a:effectLst>
          <a:scene3d>
            <a:camera prst="orthographicFront"/>
            <a:lightRig dir="t" rig="contrasting">
              <a:rot lat="0" lon="0" rev="4200000"/>
            </a:lightRig>
          </a:scene3d>
          <a:sp3d prstMaterial="plastic">
            <a:bevelT prst="relaxedInset" w="381000" h="114300"/>
            <a:contourClr>
              <a:srgbClr val="969696"/>
            </a:contourClr>
          </a:sp3d>
        </p:spPr>
        <p:style>
          <a:lnRef idx="0"/>
          <a:fillRef idx="0"/>
          <a:effectRef idx="0"/>
          <a:fontRef idx="minor"/>
        </p:style>
      </p:sp>
      <p:sp>
        <p:nvSpPr>
          <p:cNvPr id="267" name="CustomShape 16"/>
          <p:cNvSpPr/>
          <p:nvPr/>
        </p:nvSpPr>
        <p:spPr>
          <a:xfrm>
            <a:off x="6082560" y="4571280"/>
            <a:ext cx="726840" cy="154080"/>
          </a:xfrm>
          <a:prstGeom prst="rect">
            <a:avLst/>
          </a:prstGeom>
          <a:noFill/>
          <a:ln w="9360">
            <a:noFill/>
          </a:ln>
        </p:spPr>
        <p:style>
          <a:lnRef idx="0"/>
          <a:fillRef idx="0"/>
          <a:effectRef idx="0"/>
          <a:fontRef idx="minor"/>
        </p:style>
        <p:txBody>
          <a:bodyPr lIns="0" rIns="0" tIns="0" bIns="0">
            <a:noAutofit/>
          </a:bodyPr>
          <a:p>
            <a:pPr marL="135720" indent="-135000">
              <a:lnSpc>
                <a:spcPct val="100000"/>
              </a:lnSpc>
              <a:tabLst>
                <a:tab algn="l" pos="0"/>
              </a:tabLst>
            </a:pPr>
            <a:r>
              <a:rPr b="1" lang="en-US" sz="750" spc="-1" strike="noStrike">
                <a:solidFill>
                  <a:srgbClr val="000000"/>
                </a:solidFill>
                <a:latin typeface="Calibri"/>
                <a:ea typeface="DejaVu Sans"/>
              </a:rPr>
              <a:t>ENVIRONMENT</a:t>
            </a:r>
            <a:endParaRPr b="0" lang="en-AU" sz="750" spc="-1" strike="noStrike">
              <a:latin typeface="Arial"/>
            </a:endParaRPr>
          </a:p>
        </p:txBody>
      </p:sp>
      <p:sp>
        <p:nvSpPr>
          <p:cNvPr id="268" name="CustomShape 17"/>
          <p:cNvSpPr/>
          <p:nvPr/>
        </p:nvSpPr>
        <p:spPr>
          <a:xfrm>
            <a:off x="6188400" y="4086720"/>
            <a:ext cx="495720" cy="137520"/>
          </a:xfrm>
          <a:prstGeom prst="rect">
            <a:avLst/>
          </a:prstGeom>
          <a:noFill/>
          <a:ln w="9360">
            <a:noFill/>
          </a:ln>
        </p:spPr>
        <p:style>
          <a:lnRef idx="0"/>
          <a:fillRef idx="0"/>
          <a:effectRef idx="0"/>
          <a:fontRef idx="minor"/>
        </p:style>
        <p:txBody>
          <a:bodyPr lIns="0" rIns="0" tIns="0" bIns="0">
            <a:noAutofit/>
          </a:bodyPr>
          <a:p>
            <a:pPr marL="135720" indent="-135000">
              <a:lnSpc>
                <a:spcPct val="100000"/>
              </a:lnSpc>
              <a:tabLst>
                <a:tab algn="l" pos="0"/>
              </a:tabLst>
            </a:pPr>
            <a:r>
              <a:rPr b="1" lang="en-US" sz="750" spc="-1" strike="noStrike">
                <a:solidFill>
                  <a:srgbClr val="000000"/>
                </a:solidFill>
                <a:latin typeface="Calibri"/>
                <a:ea typeface="DejaVu Sans"/>
              </a:rPr>
              <a:t>HABITAT</a:t>
            </a:r>
            <a:endParaRPr b="0" lang="en-AU" sz="750" spc="-1" strike="noStrike">
              <a:latin typeface="Arial"/>
            </a:endParaRPr>
          </a:p>
        </p:txBody>
      </p:sp>
      <p:sp>
        <p:nvSpPr>
          <p:cNvPr id="269" name="CustomShape 18"/>
          <p:cNvSpPr/>
          <p:nvPr/>
        </p:nvSpPr>
        <p:spPr>
          <a:xfrm>
            <a:off x="6122880" y="3642480"/>
            <a:ext cx="561240" cy="145800"/>
          </a:xfrm>
          <a:prstGeom prst="rect">
            <a:avLst/>
          </a:prstGeom>
          <a:noFill/>
          <a:ln w="9360">
            <a:noFill/>
          </a:ln>
        </p:spPr>
        <p:style>
          <a:lnRef idx="0"/>
          <a:fillRef idx="0"/>
          <a:effectRef idx="0"/>
          <a:fontRef idx="minor"/>
        </p:style>
        <p:txBody>
          <a:bodyPr lIns="0" rIns="0" tIns="0" bIns="0">
            <a:noAutofit/>
          </a:bodyPr>
          <a:p>
            <a:pPr marL="135720" indent="-135000">
              <a:lnSpc>
                <a:spcPct val="100000"/>
              </a:lnSpc>
              <a:tabLst>
                <a:tab algn="l" pos="0"/>
              </a:tabLst>
            </a:pPr>
            <a:r>
              <a:rPr b="1" lang="en-AU" sz="750" spc="-1" strike="noStrike">
                <a:solidFill>
                  <a:srgbClr val="000000"/>
                </a:solidFill>
                <a:latin typeface="Calibri"/>
                <a:ea typeface="DejaVu Sans"/>
              </a:rPr>
              <a:t>PLANKTON</a:t>
            </a:r>
            <a:endParaRPr b="0" lang="en-AU" sz="750" spc="-1" strike="noStrike">
              <a:latin typeface="Arial"/>
            </a:endParaRPr>
          </a:p>
        </p:txBody>
      </p:sp>
      <p:sp>
        <p:nvSpPr>
          <p:cNvPr id="270" name="CustomShape 19"/>
          <p:cNvSpPr/>
          <p:nvPr/>
        </p:nvSpPr>
        <p:spPr>
          <a:xfrm>
            <a:off x="6122880" y="2993760"/>
            <a:ext cx="561240" cy="154080"/>
          </a:xfrm>
          <a:prstGeom prst="rect">
            <a:avLst/>
          </a:prstGeom>
          <a:noFill/>
          <a:ln w="9360">
            <a:noFill/>
          </a:ln>
        </p:spPr>
        <p:style>
          <a:lnRef idx="0"/>
          <a:fillRef idx="0"/>
          <a:effectRef idx="0"/>
          <a:fontRef idx="minor"/>
        </p:style>
        <p:txBody>
          <a:bodyPr lIns="0" rIns="0" tIns="0" bIns="0">
            <a:noAutofit/>
          </a:bodyPr>
          <a:p>
            <a:pPr marL="135720" indent="-135000">
              <a:lnSpc>
                <a:spcPct val="100000"/>
              </a:lnSpc>
              <a:tabLst>
                <a:tab algn="l" pos="0"/>
              </a:tabLst>
            </a:pPr>
            <a:r>
              <a:rPr b="1" lang="en-US" sz="750" spc="-1" strike="noStrike">
                <a:solidFill>
                  <a:srgbClr val="000000"/>
                </a:solidFill>
                <a:latin typeface="Calibri"/>
                <a:ea typeface="DejaVu Sans"/>
              </a:rPr>
              <a:t>FOOD WEB</a:t>
            </a:r>
            <a:endParaRPr b="0" lang="en-AU" sz="750" spc="-1" strike="noStrike">
              <a:latin typeface="Arial"/>
            </a:endParaRPr>
          </a:p>
        </p:txBody>
      </p:sp>
      <p:sp>
        <p:nvSpPr>
          <p:cNvPr id="271" name="CustomShape 20"/>
          <p:cNvSpPr/>
          <p:nvPr/>
        </p:nvSpPr>
        <p:spPr>
          <a:xfrm>
            <a:off x="6007320" y="2485440"/>
            <a:ext cx="726840" cy="153000"/>
          </a:xfrm>
          <a:prstGeom prst="rect">
            <a:avLst/>
          </a:prstGeom>
          <a:noFill/>
          <a:ln w="9360">
            <a:noFill/>
          </a:ln>
        </p:spPr>
        <p:style>
          <a:lnRef idx="0"/>
          <a:fillRef idx="0"/>
          <a:effectRef idx="0"/>
          <a:fontRef idx="minor"/>
        </p:style>
        <p:txBody>
          <a:bodyPr lIns="0" rIns="0" tIns="0" bIns="0">
            <a:noAutofit/>
          </a:bodyPr>
          <a:p>
            <a:pPr marL="135720" indent="-135000" algn="ctr">
              <a:lnSpc>
                <a:spcPct val="100000"/>
              </a:lnSpc>
              <a:tabLst>
                <a:tab algn="l" pos="0"/>
              </a:tabLst>
            </a:pPr>
            <a:r>
              <a:rPr b="1" lang="en-US" sz="750" spc="-1" strike="noStrike">
                <a:solidFill>
                  <a:srgbClr val="000000"/>
                </a:solidFill>
                <a:latin typeface="Calibri"/>
                <a:ea typeface="DejaVu Sans"/>
              </a:rPr>
              <a:t>PREDATORS</a:t>
            </a:r>
            <a:endParaRPr b="0" lang="en-AU" sz="750" spc="-1" strike="noStrike">
              <a:latin typeface="Arial"/>
            </a:endParaRPr>
          </a:p>
        </p:txBody>
      </p:sp>
      <p:sp>
        <p:nvSpPr>
          <p:cNvPr id="272" name="CustomShape 21"/>
          <p:cNvSpPr/>
          <p:nvPr/>
        </p:nvSpPr>
        <p:spPr>
          <a:xfrm>
            <a:off x="6108840" y="1893600"/>
            <a:ext cx="684000" cy="130320"/>
          </a:xfrm>
          <a:prstGeom prst="rect">
            <a:avLst/>
          </a:prstGeom>
          <a:noFill/>
          <a:ln w="9360">
            <a:noFill/>
          </a:ln>
        </p:spPr>
        <p:style>
          <a:lnRef idx="0"/>
          <a:fillRef idx="0"/>
          <a:effectRef idx="0"/>
          <a:fontRef idx="minor"/>
        </p:style>
        <p:txBody>
          <a:bodyPr lIns="0" rIns="0" tIns="0" bIns="0">
            <a:noAutofit/>
          </a:bodyPr>
          <a:p>
            <a:pPr marL="135720" indent="-135000">
              <a:lnSpc>
                <a:spcPct val="100000"/>
              </a:lnSpc>
              <a:tabLst>
                <a:tab algn="l" pos="0"/>
              </a:tabLst>
            </a:pPr>
            <a:r>
              <a:rPr b="1" lang="en-US" sz="750" spc="-1" strike="noStrike">
                <a:solidFill>
                  <a:srgbClr val="000000"/>
                </a:solidFill>
                <a:latin typeface="Calibri"/>
                <a:ea typeface="DejaVu Sans"/>
              </a:rPr>
              <a:t>INDUSTRIES</a:t>
            </a:r>
            <a:endParaRPr b="0" lang="en-AU" sz="750" spc="-1" strike="noStrike">
              <a:latin typeface="Arial"/>
            </a:endParaRPr>
          </a:p>
        </p:txBody>
      </p:sp>
      <p:sp>
        <p:nvSpPr>
          <p:cNvPr id="273" name="CustomShape 22"/>
          <p:cNvSpPr/>
          <p:nvPr/>
        </p:nvSpPr>
        <p:spPr>
          <a:xfrm>
            <a:off x="5954040" y="1335240"/>
            <a:ext cx="863640" cy="137520"/>
          </a:xfrm>
          <a:prstGeom prst="rect">
            <a:avLst/>
          </a:prstGeom>
          <a:noFill/>
          <a:ln w="9360">
            <a:noFill/>
          </a:ln>
        </p:spPr>
        <p:style>
          <a:lnRef idx="0"/>
          <a:fillRef idx="0"/>
          <a:effectRef idx="0"/>
          <a:fontRef idx="minor"/>
        </p:style>
        <p:txBody>
          <a:bodyPr lIns="0" rIns="0" tIns="0" bIns="0">
            <a:noAutofit/>
          </a:bodyPr>
          <a:p>
            <a:pPr marL="135720" indent="-135000">
              <a:lnSpc>
                <a:spcPct val="100000"/>
              </a:lnSpc>
              <a:tabLst>
                <a:tab algn="l" pos="0"/>
              </a:tabLst>
            </a:pPr>
            <a:r>
              <a:rPr b="1" lang="en-US" sz="750" spc="-1" strike="noStrike">
                <a:solidFill>
                  <a:srgbClr val="000000"/>
                </a:solidFill>
                <a:latin typeface="Calibri"/>
                <a:ea typeface="DejaVu Sans"/>
              </a:rPr>
              <a:t>SOCIOECONOMIC</a:t>
            </a:r>
            <a:endParaRPr b="0" lang="en-AU" sz="750" spc="-1" strike="noStrike">
              <a:latin typeface="Arial"/>
            </a:endParaRPr>
          </a:p>
        </p:txBody>
      </p:sp>
      <p:sp>
        <p:nvSpPr>
          <p:cNvPr id="274" name="CustomShape 23"/>
          <p:cNvSpPr/>
          <p:nvPr/>
        </p:nvSpPr>
        <p:spPr>
          <a:xfrm>
            <a:off x="6043320" y="850680"/>
            <a:ext cx="726840" cy="154080"/>
          </a:xfrm>
          <a:prstGeom prst="rect">
            <a:avLst/>
          </a:prstGeom>
          <a:noFill/>
          <a:ln w="9360">
            <a:noFill/>
          </a:ln>
        </p:spPr>
        <p:style>
          <a:lnRef idx="0"/>
          <a:fillRef idx="0"/>
          <a:effectRef idx="0"/>
          <a:fontRef idx="minor"/>
        </p:style>
        <p:txBody>
          <a:bodyPr lIns="0" rIns="0" tIns="0" bIns="0">
            <a:noAutofit/>
          </a:bodyPr>
          <a:p>
            <a:pPr marL="135720" indent="-135000">
              <a:lnSpc>
                <a:spcPct val="100000"/>
              </a:lnSpc>
              <a:tabLst>
                <a:tab algn="l" pos="0"/>
              </a:tabLst>
            </a:pPr>
            <a:r>
              <a:rPr b="1" lang="en-US" sz="750" spc="-1" strike="noStrike">
                <a:solidFill>
                  <a:srgbClr val="000000"/>
                </a:solidFill>
                <a:latin typeface="Calibri"/>
                <a:ea typeface="DejaVu Sans"/>
              </a:rPr>
              <a:t>MANAGEMENT</a:t>
            </a:r>
            <a:endParaRPr b="0" lang="en-AU" sz="750" spc="-1" strike="noStrike">
              <a:latin typeface="Arial"/>
            </a:endParaRPr>
          </a:p>
        </p:txBody>
      </p:sp>
      <p:sp>
        <p:nvSpPr>
          <p:cNvPr id="275" name="CustomShape 24"/>
          <p:cNvSpPr/>
          <p:nvPr/>
        </p:nvSpPr>
        <p:spPr>
          <a:xfrm>
            <a:off x="6124320" y="989280"/>
            <a:ext cx="492120" cy="327600"/>
          </a:xfrm>
          <a:prstGeom prst="roundRect">
            <a:avLst>
              <a:gd name="adj" fmla="val 16667"/>
            </a:avLst>
          </a:prstGeom>
          <a:blipFill rotWithShape="0">
            <a:blip r:embed="rId12"/>
            <a:stretch>
              <a:fillRect/>
            </a:stretch>
          </a:blipFill>
          <a:ln>
            <a:noFill/>
          </a:ln>
          <a:effectLst>
            <a:outerShdw algn="tl" blurRad="76200" dir="7800819" dist="38073" rotWithShape="0">
              <a:srgbClr val="000000">
                <a:alpha val="40000"/>
              </a:srgbClr>
            </a:outerShdw>
          </a:effectLst>
          <a:scene3d>
            <a:camera prst="orthographicFront"/>
            <a:lightRig dir="t" rig="contrasting">
              <a:rot lat="0" lon="0" rev="4200000"/>
            </a:lightRig>
          </a:scene3d>
          <a:sp3d prstMaterial="plastic">
            <a:bevelT prst="relaxedInset" w="381000" h="114300"/>
            <a:contourClr>
              <a:srgbClr val="969696"/>
            </a:contourClr>
          </a:sp3d>
        </p:spPr>
        <p:style>
          <a:lnRef idx="0"/>
          <a:fillRef idx="0"/>
          <a:effectRef idx="0"/>
          <a:fontRef idx="minor"/>
        </p:style>
      </p:sp>
      <p:sp>
        <p:nvSpPr>
          <p:cNvPr id="276" name="CustomShape 25"/>
          <p:cNvSpPr/>
          <p:nvPr/>
        </p:nvSpPr>
        <p:spPr>
          <a:xfrm>
            <a:off x="5962320" y="852840"/>
            <a:ext cx="838800" cy="1613880"/>
          </a:xfrm>
          <a:prstGeom prst="rect">
            <a:avLst/>
          </a:prstGeom>
          <a:solidFill>
            <a:schemeClr val="bg1">
              <a:alpha val="79000"/>
            </a:schemeClr>
          </a:solidFill>
          <a:ln w="9360">
            <a:solidFill>
              <a:schemeClr val="bg1"/>
            </a:solidFill>
            <a:round/>
          </a:ln>
        </p:spPr>
        <p:style>
          <a:lnRef idx="0"/>
          <a:fillRef idx="0"/>
          <a:effectRef idx="0"/>
          <a:fontRef idx="minor"/>
        </p:style>
      </p:sp>
      <p:sp>
        <p:nvSpPr>
          <p:cNvPr id="277" name="CustomShape 26"/>
          <p:cNvSpPr/>
          <p:nvPr/>
        </p:nvSpPr>
        <p:spPr>
          <a:xfrm>
            <a:off x="5954040" y="4564080"/>
            <a:ext cx="838800" cy="527040"/>
          </a:xfrm>
          <a:prstGeom prst="rect">
            <a:avLst/>
          </a:prstGeom>
          <a:solidFill>
            <a:schemeClr val="bg1">
              <a:alpha val="79000"/>
            </a:schemeClr>
          </a:solidFill>
          <a:ln w="9360">
            <a:solidFill>
              <a:schemeClr val="bg1"/>
            </a:solidFill>
            <a:round/>
          </a:ln>
        </p:spPr>
        <p:style>
          <a:lnRef idx="0"/>
          <a:fillRef idx="0"/>
          <a:effectRef idx="0"/>
          <a:fontRef idx="minor"/>
        </p:style>
      </p:sp>
      <p:pic>
        <p:nvPicPr>
          <p:cNvPr id="278" name="Picture 126" descr="EAC.png"/>
          <p:cNvPicPr/>
          <p:nvPr/>
        </p:nvPicPr>
        <p:blipFill>
          <a:blip r:embed="rId13"/>
          <a:stretch/>
        </p:blipFill>
        <p:spPr>
          <a:xfrm>
            <a:off x="615240" y="963720"/>
            <a:ext cx="2475720" cy="3980880"/>
          </a:xfrm>
          <a:prstGeom prst="rect">
            <a:avLst/>
          </a:prstGeom>
          <a:ln w="9360">
            <a:noFill/>
          </a:ln>
        </p:spPr>
      </p:pic>
      <p:sp>
        <p:nvSpPr>
          <p:cNvPr id="279" name="CustomShape 27"/>
          <p:cNvSpPr/>
          <p:nvPr/>
        </p:nvSpPr>
        <p:spPr>
          <a:xfrm>
            <a:off x="615240" y="933840"/>
            <a:ext cx="2499480" cy="4037760"/>
          </a:xfrm>
          <a:prstGeom prst="rect">
            <a:avLst/>
          </a:prstGeom>
          <a:solidFill>
            <a:schemeClr val="accent3">
              <a:alpha val="68000"/>
            </a:schemeClr>
          </a:solidFill>
          <a:ln>
            <a:round/>
          </a:ln>
          <a:effectLst>
            <a:outerShdw blurRad="40000" dir="5400000" dist="20160" rotWithShape="0">
              <a:srgbClr val="000000">
                <a:alpha val="38000"/>
              </a:srgbClr>
            </a:outerShdw>
          </a:effectLst>
        </p:spPr>
        <p:style>
          <a:lnRef idx="3">
            <a:schemeClr val="lt1"/>
          </a:lnRef>
          <a:fillRef idx="1">
            <a:schemeClr val="accent3"/>
          </a:fillRef>
          <a:effectRef idx="1">
            <a:schemeClr val="accent3"/>
          </a:effectRef>
          <a:fontRef idx="minor"/>
        </p:style>
      </p:sp>
      <p:grpSp>
        <p:nvGrpSpPr>
          <p:cNvPr id="280" name="Group 28"/>
          <p:cNvGrpSpPr/>
          <p:nvPr/>
        </p:nvGrpSpPr>
        <p:grpSpPr>
          <a:xfrm>
            <a:off x="2011680" y="1485000"/>
            <a:ext cx="3773520" cy="2626920"/>
            <a:chOff x="2011680" y="1485000"/>
            <a:chExt cx="3773520" cy="2626920"/>
          </a:xfrm>
        </p:grpSpPr>
        <p:pic>
          <p:nvPicPr>
            <p:cNvPr id="281" name="Picture 177" descr="flathead"/>
            <p:cNvPicPr/>
            <p:nvPr/>
          </p:nvPicPr>
          <p:blipFill>
            <a:blip r:embed="rId14"/>
            <a:stretch/>
          </p:blipFill>
          <p:spPr>
            <a:xfrm>
              <a:off x="4935960" y="2294640"/>
              <a:ext cx="849240" cy="184680"/>
            </a:xfrm>
            <a:prstGeom prst="rect">
              <a:avLst/>
            </a:prstGeom>
            <a:ln w="9360">
              <a:noFill/>
            </a:ln>
          </p:spPr>
        </p:pic>
        <p:pic>
          <p:nvPicPr>
            <p:cNvPr id="282" name="Picture 179" descr="shark"/>
            <p:cNvPicPr/>
            <p:nvPr/>
          </p:nvPicPr>
          <p:blipFill>
            <a:blip r:embed="rId15"/>
            <a:stretch/>
          </p:blipFill>
          <p:spPr>
            <a:xfrm>
              <a:off x="3583440" y="1485000"/>
              <a:ext cx="1368000" cy="610200"/>
            </a:xfrm>
            <a:prstGeom prst="rect">
              <a:avLst/>
            </a:prstGeom>
            <a:ln w="9360">
              <a:noFill/>
            </a:ln>
          </p:spPr>
        </p:pic>
        <p:pic>
          <p:nvPicPr>
            <p:cNvPr id="283" name="Picture 182" descr="mackerel"/>
            <p:cNvPicPr/>
            <p:nvPr/>
          </p:nvPicPr>
          <p:blipFill>
            <a:blip r:embed="rId16"/>
            <a:stretch/>
          </p:blipFill>
          <p:spPr>
            <a:xfrm>
              <a:off x="2732040" y="2797560"/>
              <a:ext cx="547920" cy="190800"/>
            </a:xfrm>
            <a:prstGeom prst="rect">
              <a:avLst/>
            </a:prstGeom>
            <a:ln w="9360">
              <a:noFill/>
            </a:ln>
          </p:spPr>
        </p:pic>
        <p:pic>
          <p:nvPicPr>
            <p:cNvPr id="284" name="Picture 183" descr="pilchard"/>
            <p:cNvPicPr/>
            <p:nvPr/>
          </p:nvPicPr>
          <p:blipFill>
            <a:blip r:embed="rId17"/>
            <a:stretch/>
          </p:blipFill>
          <p:spPr>
            <a:xfrm>
              <a:off x="2011680" y="3074040"/>
              <a:ext cx="431640" cy="114480"/>
            </a:xfrm>
            <a:prstGeom prst="rect">
              <a:avLst/>
            </a:prstGeom>
            <a:ln w="9360">
              <a:noFill/>
            </a:ln>
          </p:spPr>
        </p:pic>
        <p:pic>
          <p:nvPicPr>
            <p:cNvPr id="285" name="Picture 184" descr="tuna4"/>
            <p:cNvPicPr/>
            <p:nvPr/>
          </p:nvPicPr>
          <p:blipFill>
            <a:blip r:embed="rId18"/>
            <a:stretch/>
          </p:blipFill>
          <p:spPr>
            <a:xfrm>
              <a:off x="3462120" y="2386800"/>
              <a:ext cx="718920" cy="282960"/>
            </a:xfrm>
            <a:prstGeom prst="rect">
              <a:avLst/>
            </a:prstGeom>
            <a:ln w="9360">
              <a:noFill/>
            </a:ln>
          </p:spPr>
        </p:pic>
        <p:pic>
          <p:nvPicPr>
            <p:cNvPr id="286" name="Picture 185" descr="tuna2"/>
            <p:cNvPicPr/>
            <p:nvPr/>
          </p:nvPicPr>
          <p:blipFill>
            <a:blip r:embed="rId19"/>
            <a:stretch/>
          </p:blipFill>
          <p:spPr>
            <a:xfrm>
              <a:off x="3619440" y="2278800"/>
              <a:ext cx="798840" cy="347760"/>
            </a:xfrm>
            <a:prstGeom prst="rect">
              <a:avLst/>
            </a:prstGeom>
            <a:ln w="9360">
              <a:noFill/>
            </a:ln>
          </p:spPr>
        </p:pic>
        <p:pic>
          <p:nvPicPr>
            <p:cNvPr id="287" name="Picture 186" descr="tuna3"/>
            <p:cNvPicPr/>
            <p:nvPr/>
          </p:nvPicPr>
          <p:blipFill>
            <a:blip r:embed="rId20"/>
            <a:stretch/>
          </p:blipFill>
          <p:spPr>
            <a:xfrm>
              <a:off x="3702600" y="2457360"/>
              <a:ext cx="724320" cy="239760"/>
            </a:xfrm>
            <a:prstGeom prst="rect">
              <a:avLst/>
            </a:prstGeom>
            <a:ln w="9360">
              <a:noFill/>
            </a:ln>
          </p:spPr>
        </p:pic>
        <p:pic>
          <p:nvPicPr>
            <p:cNvPr id="288" name="Picture 187" descr="gurnard"/>
            <p:cNvPicPr/>
            <p:nvPr/>
          </p:nvPicPr>
          <p:blipFill>
            <a:blip r:embed="rId21"/>
            <a:stretch/>
          </p:blipFill>
          <p:spPr>
            <a:xfrm>
              <a:off x="4561560" y="2667240"/>
              <a:ext cx="528120" cy="279720"/>
            </a:xfrm>
            <a:prstGeom prst="rect">
              <a:avLst/>
            </a:prstGeom>
            <a:ln w="9360">
              <a:noFill/>
            </a:ln>
          </p:spPr>
        </p:pic>
        <p:pic>
          <p:nvPicPr>
            <p:cNvPr id="289" name="Picture 188" descr="latchet"/>
            <p:cNvPicPr/>
            <p:nvPr/>
          </p:nvPicPr>
          <p:blipFill>
            <a:blip r:embed="rId22"/>
            <a:stretch/>
          </p:blipFill>
          <p:spPr>
            <a:xfrm>
              <a:off x="4564080" y="2482920"/>
              <a:ext cx="774360" cy="294480"/>
            </a:xfrm>
            <a:prstGeom prst="rect">
              <a:avLst/>
            </a:prstGeom>
            <a:ln w="9360">
              <a:noFill/>
            </a:ln>
          </p:spPr>
        </p:pic>
        <p:pic>
          <p:nvPicPr>
            <p:cNvPr id="290" name="Picture 189" descr="flounder"/>
            <p:cNvPicPr/>
            <p:nvPr/>
          </p:nvPicPr>
          <p:blipFill>
            <a:blip r:embed="rId23"/>
            <a:stretch/>
          </p:blipFill>
          <p:spPr>
            <a:xfrm>
              <a:off x="4865400" y="2626200"/>
              <a:ext cx="670320" cy="394200"/>
            </a:xfrm>
            <a:prstGeom prst="rect">
              <a:avLst/>
            </a:prstGeom>
            <a:ln w="9360">
              <a:noFill/>
            </a:ln>
          </p:spPr>
        </p:pic>
        <p:pic>
          <p:nvPicPr>
            <p:cNvPr id="291" name="Picture 190" descr="KGW"/>
            <p:cNvPicPr/>
            <p:nvPr/>
          </p:nvPicPr>
          <p:blipFill>
            <a:blip r:embed="rId24"/>
            <a:stretch/>
          </p:blipFill>
          <p:spPr>
            <a:xfrm>
              <a:off x="4750560" y="2566800"/>
              <a:ext cx="845280" cy="265680"/>
            </a:xfrm>
            <a:prstGeom prst="rect">
              <a:avLst/>
            </a:prstGeom>
            <a:ln w="9360">
              <a:noFill/>
            </a:ln>
          </p:spPr>
        </p:pic>
        <p:pic>
          <p:nvPicPr>
            <p:cNvPr id="292" name="Picture 191" descr="mullet"/>
            <p:cNvPicPr/>
            <p:nvPr/>
          </p:nvPicPr>
          <p:blipFill>
            <a:blip r:embed="rId25"/>
            <a:stretch/>
          </p:blipFill>
          <p:spPr>
            <a:xfrm>
              <a:off x="4705560" y="2842200"/>
              <a:ext cx="751320" cy="285840"/>
            </a:xfrm>
            <a:prstGeom prst="rect">
              <a:avLst/>
            </a:prstGeom>
            <a:ln w="9360">
              <a:noFill/>
            </a:ln>
          </p:spPr>
        </p:pic>
        <p:pic>
          <p:nvPicPr>
            <p:cNvPr id="293" name="Picture 192" descr="copepod2"/>
            <p:cNvPicPr/>
            <p:nvPr/>
          </p:nvPicPr>
          <p:blipFill>
            <a:blip r:embed="rId26"/>
            <a:stretch/>
          </p:blipFill>
          <p:spPr>
            <a:xfrm>
              <a:off x="2863800" y="3429720"/>
              <a:ext cx="351720" cy="255960"/>
            </a:xfrm>
            <a:prstGeom prst="rect">
              <a:avLst/>
            </a:prstGeom>
            <a:ln w="9360">
              <a:noFill/>
            </a:ln>
          </p:spPr>
        </p:pic>
        <p:pic>
          <p:nvPicPr>
            <p:cNvPr id="294" name="Picture 193" descr="diatoms"/>
            <p:cNvPicPr/>
            <p:nvPr/>
          </p:nvPicPr>
          <p:blipFill>
            <a:blip r:embed="rId27"/>
            <a:stretch/>
          </p:blipFill>
          <p:spPr>
            <a:xfrm>
              <a:off x="2052360" y="3560760"/>
              <a:ext cx="563040" cy="551160"/>
            </a:xfrm>
            <a:prstGeom prst="rect">
              <a:avLst/>
            </a:prstGeom>
            <a:ln w="9360">
              <a:noFill/>
            </a:ln>
          </p:spPr>
        </p:pic>
        <p:pic>
          <p:nvPicPr>
            <p:cNvPr id="295" name="Picture 194" descr="jellyfish2"/>
            <p:cNvPicPr/>
            <p:nvPr/>
          </p:nvPicPr>
          <p:blipFill>
            <a:blip r:embed="rId28"/>
            <a:stretch/>
          </p:blipFill>
          <p:spPr>
            <a:xfrm>
              <a:off x="3461400" y="3250080"/>
              <a:ext cx="288360" cy="340920"/>
            </a:xfrm>
            <a:prstGeom prst="rect">
              <a:avLst/>
            </a:prstGeom>
            <a:ln w="9360">
              <a:noFill/>
            </a:ln>
          </p:spPr>
        </p:pic>
        <p:pic>
          <p:nvPicPr>
            <p:cNvPr id="296" name="Picture 195" descr="kelp"/>
            <p:cNvPicPr/>
            <p:nvPr/>
          </p:nvPicPr>
          <p:blipFill>
            <a:blip r:embed="rId29"/>
            <a:stretch/>
          </p:blipFill>
          <p:spPr>
            <a:xfrm>
              <a:off x="4894920" y="3265200"/>
              <a:ext cx="628560" cy="807840"/>
            </a:xfrm>
            <a:prstGeom prst="rect">
              <a:avLst/>
            </a:prstGeom>
            <a:ln w="9360">
              <a:noFill/>
            </a:ln>
          </p:spPr>
        </p:pic>
        <p:pic>
          <p:nvPicPr>
            <p:cNvPr id="297" name="Picture 197" descr="scallop"/>
            <p:cNvPicPr/>
            <p:nvPr/>
          </p:nvPicPr>
          <p:blipFill>
            <a:blip r:embed="rId30"/>
            <a:stretch/>
          </p:blipFill>
          <p:spPr>
            <a:xfrm flipH="1" rot="10800000">
              <a:off x="4082400" y="3620880"/>
              <a:ext cx="311040" cy="278640"/>
            </a:xfrm>
            <a:prstGeom prst="rect">
              <a:avLst/>
            </a:prstGeom>
            <a:ln w="9360">
              <a:noFill/>
            </a:ln>
          </p:spPr>
        </p:pic>
        <p:pic>
          <p:nvPicPr>
            <p:cNvPr id="298" name="Picture 198" descr="squid"/>
            <p:cNvPicPr/>
            <p:nvPr/>
          </p:nvPicPr>
          <p:blipFill>
            <a:blip r:embed="rId31"/>
            <a:stretch/>
          </p:blipFill>
          <p:spPr>
            <a:xfrm rot="2163600">
              <a:off x="3506760" y="2925720"/>
              <a:ext cx="711360" cy="286920"/>
            </a:xfrm>
            <a:prstGeom prst="rect">
              <a:avLst/>
            </a:prstGeom>
            <a:ln w="9360">
              <a:noFill/>
            </a:ln>
          </p:spPr>
        </p:pic>
        <p:pic>
          <p:nvPicPr>
            <p:cNvPr id="299" name="Picture 318" descr="bird.png"/>
            <p:cNvPicPr/>
            <p:nvPr/>
          </p:nvPicPr>
          <p:blipFill>
            <a:blip r:embed="rId32"/>
            <a:stretch/>
          </p:blipFill>
          <p:spPr>
            <a:xfrm>
              <a:off x="2232360" y="2056320"/>
              <a:ext cx="434880" cy="646200"/>
            </a:xfrm>
            <a:prstGeom prst="rect">
              <a:avLst/>
            </a:prstGeom>
            <a:ln w="9360">
              <a:noFill/>
            </a:ln>
          </p:spPr>
        </p:pic>
        <p:pic>
          <p:nvPicPr>
            <p:cNvPr id="300" name="Picture 319" descr="seal.png"/>
            <p:cNvPicPr/>
            <p:nvPr/>
          </p:nvPicPr>
          <p:blipFill>
            <a:blip r:embed="rId33"/>
            <a:stretch/>
          </p:blipFill>
          <p:spPr>
            <a:xfrm>
              <a:off x="2793240" y="1980000"/>
              <a:ext cx="623880" cy="451440"/>
            </a:xfrm>
            <a:prstGeom prst="rect">
              <a:avLst/>
            </a:prstGeom>
            <a:ln w="9360">
              <a:noFill/>
            </a:ln>
          </p:spPr>
        </p:pic>
        <p:pic>
          <p:nvPicPr>
            <p:cNvPr id="301" name="Picture 183" descr="pilchard"/>
            <p:cNvPicPr/>
            <p:nvPr/>
          </p:nvPicPr>
          <p:blipFill>
            <a:blip r:embed="rId34"/>
            <a:stretch/>
          </p:blipFill>
          <p:spPr>
            <a:xfrm>
              <a:off x="2161800" y="3019320"/>
              <a:ext cx="431640" cy="114480"/>
            </a:xfrm>
            <a:prstGeom prst="rect">
              <a:avLst/>
            </a:prstGeom>
            <a:ln w="9360">
              <a:noFill/>
            </a:ln>
          </p:spPr>
        </p:pic>
        <p:pic>
          <p:nvPicPr>
            <p:cNvPr id="302" name="Picture 183" descr="pilchard"/>
            <p:cNvPicPr/>
            <p:nvPr/>
          </p:nvPicPr>
          <p:blipFill>
            <a:blip r:embed="rId35"/>
            <a:stretch/>
          </p:blipFill>
          <p:spPr>
            <a:xfrm>
              <a:off x="2161800" y="3112200"/>
              <a:ext cx="431640" cy="114480"/>
            </a:xfrm>
            <a:prstGeom prst="rect">
              <a:avLst/>
            </a:prstGeom>
            <a:ln w="9360">
              <a:noFill/>
            </a:ln>
          </p:spPr>
        </p:pic>
        <p:pic>
          <p:nvPicPr>
            <p:cNvPr id="303" name="Picture 182" descr="mackerel"/>
            <p:cNvPicPr/>
            <p:nvPr/>
          </p:nvPicPr>
          <p:blipFill>
            <a:blip r:embed="rId36"/>
            <a:stretch/>
          </p:blipFill>
          <p:spPr>
            <a:xfrm>
              <a:off x="2843280" y="2846520"/>
              <a:ext cx="547920" cy="190800"/>
            </a:xfrm>
            <a:prstGeom prst="rect">
              <a:avLst/>
            </a:prstGeom>
            <a:ln w="9360">
              <a:noFill/>
            </a:ln>
          </p:spPr>
        </p:pic>
        <p:pic>
          <p:nvPicPr>
            <p:cNvPr id="304" name="Picture 323" descr="crab.png"/>
            <p:cNvPicPr/>
            <p:nvPr/>
          </p:nvPicPr>
          <p:blipFill>
            <a:blip r:embed="rId37"/>
            <a:stretch/>
          </p:blipFill>
          <p:spPr>
            <a:xfrm>
              <a:off x="4284000" y="3200760"/>
              <a:ext cx="473040" cy="289800"/>
            </a:xfrm>
            <a:prstGeom prst="rect">
              <a:avLst/>
            </a:prstGeom>
            <a:ln w="9360">
              <a:noFill/>
            </a:ln>
          </p:spPr>
        </p:pic>
        <p:pic>
          <p:nvPicPr>
            <p:cNvPr id="305" name="Picture 192" descr="copepod2"/>
            <p:cNvPicPr/>
            <p:nvPr/>
          </p:nvPicPr>
          <p:blipFill>
            <a:blip r:embed="rId38"/>
            <a:stretch/>
          </p:blipFill>
          <p:spPr>
            <a:xfrm>
              <a:off x="2779920" y="3555000"/>
              <a:ext cx="351720" cy="255960"/>
            </a:xfrm>
            <a:prstGeom prst="rect">
              <a:avLst/>
            </a:prstGeom>
            <a:ln w="9360">
              <a:noFill/>
            </a:ln>
          </p:spPr>
        </p:pic>
        <p:sp>
          <p:nvSpPr>
            <p:cNvPr id="306" name="CustomShape 29"/>
            <p:cNvSpPr/>
            <p:nvPr/>
          </p:nvSpPr>
          <p:spPr>
            <a:xfrm flipV="1">
              <a:off x="2619000" y="3587040"/>
              <a:ext cx="193320" cy="102960"/>
            </a:xfrm>
            <a:custGeom>
              <a:avLst/>
              <a:gdLst/>
              <a:ahLst/>
              <a:rect l="l" t="t" r="r" b="b"/>
              <a:pathLst>
                <a:path w="21600" h="21600">
                  <a:moveTo>
                    <a:pt x="0" y="0"/>
                  </a:moveTo>
                  <a:lnTo>
                    <a:pt x="21600" y="21600"/>
                  </a:lnTo>
                </a:path>
              </a:pathLst>
            </a:custGeom>
            <a:noFill/>
            <a:ln w="38160">
              <a:solidFill>
                <a:srgbClr val="000000"/>
              </a:solidFill>
              <a:round/>
              <a:tailEnd len="med" type="arrow" w="med"/>
            </a:ln>
            <a:effectLst>
              <a:outerShdw blurRad="40000" dir="5400000" dist="20160" rotWithShape="0">
                <a:srgbClr val="808080">
                  <a:alpha val="38000"/>
                </a:srgbClr>
              </a:outerShdw>
            </a:effectLst>
          </p:spPr>
          <p:style>
            <a:lnRef idx="0"/>
            <a:fillRef idx="0"/>
            <a:effectRef idx="0"/>
            <a:fontRef idx="minor"/>
          </p:style>
        </p:sp>
        <p:sp>
          <p:nvSpPr>
            <p:cNvPr id="307" name="CustomShape 30"/>
            <p:cNvSpPr/>
            <p:nvPr/>
          </p:nvSpPr>
          <p:spPr>
            <a:xfrm flipH="1" flipV="1" rot="5400000">
              <a:off x="2764800" y="3234600"/>
              <a:ext cx="390960" cy="49320"/>
            </a:xfrm>
            <a:custGeom>
              <a:avLst/>
              <a:gdLst/>
              <a:ahLst/>
              <a:rect l="l" t="t" r="r" b="b"/>
              <a:pathLst>
                <a:path w="21600" h="21600">
                  <a:moveTo>
                    <a:pt x="0" y="0"/>
                  </a:moveTo>
                  <a:lnTo>
                    <a:pt x="21600" y="21600"/>
                  </a:lnTo>
                </a:path>
              </a:pathLst>
            </a:custGeom>
            <a:noFill/>
            <a:ln w="38160">
              <a:solidFill>
                <a:srgbClr val="000000"/>
              </a:solidFill>
              <a:round/>
              <a:tailEnd len="med" type="arrow" w="med"/>
            </a:ln>
            <a:effectLst>
              <a:outerShdw blurRad="40000" dir="5400000" dist="20160" rotWithShape="0">
                <a:srgbClr val="808080">
                  <a:alpha val="38000"/>
                </a:srgbClr>
              </a:outerShdw>
            </a:effectLst>
          </p:spPr>
          <p:style>
            <a:lnRef idx="0"/>
            <a:fillRef idx="0"/>
            <a:effectRef idx="0"/>
            <a:fontRef idx="minor"/>
          </p:style>
        </p:sp>
        <p:sp>
          <p:nvSpPr>
            <p:cNvPr id="308" name="CustomShape 31"/>
            <p:cNvSpPr/>
            <p:nvPr/>
          </p:nvSpPr>
          <p:spPr>
            <a:xfrm flipH="1" flipV="1" rot="5400000">
              <a:off x="2207160" y="3399120"/>
              <a:ext cx="261360" cy="15840"/>
            </a:xfrm>
            <a:custGeom>
              <a:avLst/>
              <a:gdLst/>
              <a:ahLst/>
              <a:rect l="l" t="t" r="r" b="b"/>
              <a:pathLst>
                <a:path w="21600" h="21600">
                  <a:moveTo>
                    <a:pt x="0" y="0"/>
                  </a:moveTo>
                  <a:lnTo>
                    <a:pt x="21600" y="21600"/>
                  </a:lnTo>
                </a:path>
              </a:pathLst>
            </a:custGeom>
            <a:noFill/>
            <a:ln w="38160">
              <a:solidFill>
                <a:srgbClr val="000000"/>
              </a:solidFill>
              <a:round/>
              <a:tailEnd len="med" type="arrow" w="med"/>
            </a:ln>
            <a:effectLst>
              <a:outerShdw blurRad="40000" dir="5400000" dist="20160" rotWithShape="0">
                <a:srgbClr val="808080">
                  <a:alpha val="38000"/>
                </a:srgbClr>
              </a:outerShdw>
            </a:effectLst>
          </p:spPr>
          <p:style>
            <a:lnRef idx="0"/>
            <a:fillRef idx="0"/>
            <a:effectRef idx="0"/>
            <a:fontRef idx="minor"/>
          </p:style>
        </p:sp>
        <p:sp>
          <p:nvSpPr>
            <p:cNvPr id="309" name="CustomShape 32"/>
            <p:cNvSpPr/>
            <p:nvPr/>
          </p:nvSpPr>
          <p:spPr>
            <a:xfrm rot="10800000">
              <a:off x="2619720" y="3234960"/>
              <a:ext cx="271800" cy="255240"/>
            </a:xfrm>
            <a:custGeom>
              <a:avLst/>
              <a:gdLst/>
              <a:ahLst/>
              <a:rect l="l" t="t" r="r" b="b"/>
              <a:pathLst>
                <a:path w="21600" h="21600">
                  <a:moveTo>
                    <a:pt x="0" y="0"/>
                  </a:moveTo>
                  <a:lnTo>
                    <a:pt x="21600" y="21600"/>
                  </a:lnTo>
                </a:path>
              </a:pathLst>
            </a:custGeom>
            <a:noFill/>
            <a:ln w="38160">
              <a:solidFill>
                <a:srgbClr val="000000"/>
              </a:solidFill>
              <a:round/>
              <a:tailEnd len="med" type="arrow" w="med"/>
            </a:ln>
            <a:effectLst>
              <a:outerShdw blurRad="40000" dir="5400000" dist="20160" rotWithShape="0">
                <a:srgbClr val="808080">
                  <a:alpha val="38000"/>
                </a:srgbClr>
              </a:outerShdw>
            </a:effectLst>
          </p:spPr>
          <p:style>
            <a:lnRef idx="0"/>
            <a:fillRef idx="0"/>
            <a:effectRef idx="0"/>
            <a:fontRef idx="minor"/>
          </p:style>
        </p:sp>
        <p:sp>
          <p:nvSpPr>
            <p:cNvPr id="310" name="CustomShape 33"/>
            <p:cNvSpPr/>
            <p:nvPr/>
          </p:nvSpPr>
          <p:spPr>
            <a:xfrm flipV="1">
              <a:off x="3158280" y="3494160"/>
              <a:ext cx="305280" cy="32760"/>
            </a:xfrm>
            <a:custGeom>
              <a:avLst/>
              <a:gdLst/>
              <a:ahLst/>
              <a:rect l="l" t="t" r="r" b="b"/>
              <a:pathLst>
                <a:path w="21600" h="21600">
                  <a:moveTo>
                    <a:pt x="0" y="0"/>
                  </a:moveTo>
                  <a:lnTo>
                    <a:pt x="21600" y="21600"/>
                  </a:lnTo>
                </a:path>
              </a:pathLst>
            </a:custGeom>
            <a:noFill/>
            <a:ln w="38160">
              <a:solidFill>
                <a:srgbClr val="000000"/>
              </a:solidFill>
              <a:round/>
              <a:tailEnd len="med" type="arrow" w="med"/>
            </a:ln>
            <a:effectLst>
              <a:outerShdw blurRad="40000" dir="5400000" dist="20160" rotWithShape="0">
                <a:srgbClr val="808080">
                  <a:alpha val="38000"/>
                </a:srgbClr>
              </a:outerShdw>
            </a:effectLst>
          </p:spPr>
          <p:style>
            <a:lnRef idx="0"/>
            <a:fillRef idx="0"/>
            <a:effectRef idx="0"/>
            <a:fontRef idx="minor"/>
          </p:style>
        </p:sp>
        <p:sp>
          <p:nvSpPr>
            <p:cNvPr id="311" name="CustomShape 34"/>
            <p:cNvSpPr/>
            <p:nvPr/>
          </p:nvSpPr>
          <p:spPr>
            <a:xfrm flipV="1">
              <a:off x="3147480" y="2988360"/>
              <a:ext cx="428040" cy="397080"/>
            </a:xfrm>
            <a:custGeom>
              <a:avLst/>
              <a:gdLst/>
              <a:ahLst/>
              <a:rect l="l" t="t" r="r" b="b"/>
              <a:pathLst>
                <a:path w="21600" h="21600">
                  <a:moveTo>
                    <a:pt x="0" y="0"/>
                  </a:moveTo>
                  <a:lnTo>
                    <a:pt x="21600" y="21600"/>
                  </a:lnTo>
                </a:path>
              </a:pathLst>
            </a:custGeom>
            <a:noFill/>
            <a:ln w="38160">
              <a:solidFill>
                <a:srgbClr val="000000"/>
              </a:solidFill>
              <a:round/>
              <a:tailEnd len="med" type="arrow" w="med"/>
            </a:ln>
            <a:effectLst>
              <a:outerShdw blurRad="40000" dir="5400000" dist="20160" rotWithShape="0">
                <a:srgbClr val="808080">
                  <a:alpha val="38000"/>
                </a:srgbClr>
              </a:outerShdw>
            </a:effectLst>
          </p:spPr>
          <p:style>
            <a:lnRef idx="0"/>
            <a:fillRef idx="0"/>
            <a:effectRef idx="0"/>
            <a:fontRef idx="minor"/>
          </p:style>
        </p:sp>
        <p:sp>
          <p:nvSpPr>
            <p:cNvPr id="312" name="CustomShape 35"/>
            <p:cNvSpPr/>
            <p:nvPr/>
          </p:nvSpPr>
          <p:spPr>
            <a:xfrm>
              <a:off x="3397680" y="2923560"/>
              <a:ext cx="138600" cy="3960"/>
            </a:xfrm>
            <a:custGeom>
              <a:avLst/>
              <a:gdLst/>
              <a:ahLst/>
              <a:rect l="l" t="t" r="r" b="b"/>
              <a:pathLst>
                <a:path w="21600" h="21600">
                  <a:moveTo>
                    <a:pt x="0" y="0"/>
                  </a:moveTo>
                  <a:lnTo>
                    <a:pt x="21600" y="21600"/>
                  </a:lnTo>
                </a:path>
              </a:pathLst>
            </a:custGeom>
            <a:noFill/>
            <a:ln w="38160">
              <a:solidFill>
                <a:srgbClr val="000000"/>
              </a:solidFill>
              <a:round/>
              <a:tailEnd len="med" type="arrow" w="med"/>
            </a:ln>
            <a:effectLst>
              <a:outerShdw blurRad="40000" dir="5400000" dist="20160" rotWithShape="0">
                <a:srgbClr val="808080">
                  <a:alpha val="38000"/>
                </a:srgbClr>
              </a:outerShdw>
            </a:effectLst>
          </p:spPr>
          <p:style>
            <a:lnRef idx="0"/>
            <a:fillRef idx="0"/>
            <a:effectRef idx="0"/>
            <a:fontRef idx="minor"/>
          </p:style>
        </p:sp>
        <p:sp>
          <p:nvSpPr>
            <p:cNvPr id="313" name="CustomShape 36"/>
            <p:cNvSpPr/>
            <p:nvPr/>
          </p:nvSpPr>
          <p:spPr>
            <a:xfrm>
              <a:off x="3169080" y="3664080"/>
              <a:ext cx="885240" cy="75600"/>
            </a:xfrm>
            <a:custGeom>
              <a:avLst/>
              <a:gdLst/>
              <a:ahLst/>
              <a:rect l="l" t="t" r="r" b="b"/>
              <a:pathLst>
                <a:path w="21600" h="21600">
                  <a:moveTo>
                    <a:pt x="0" y="0"/>
                  </a:moveTo>
                  <a:lnTo>
                    <a:pt x="21600" y="21600"/>
                  </a:lnTo>
                </a:path>
              </a:pathLst>
            </a:custGeom>
            <a:noFill/>
            <a:ln w="38160">
              <a:solidFill>
                <a:srgbClr val="000000"/>
              </a:solidFill>
              <a:round/>
              <a:tailEnd len="med" type="arrow" w="med"/>
            </a:ln>
            <a:effectLst>
              <a:outerShdw blurRad="40000" dir="5400000" dist="20160" rotWithShape="0">
                <a:srgbClr val="808080">
                  <a:alpha val="38000"/>
                </a:srgbClr>
              </a:outerShdw>
            </a:effectLst>
          </p:spPr>
          <p:style>
            <a:lnRef idx="0"/>
            <a:fillRef idx="0"/>
            <a:effectRef idx="0"/>
            <a:fontRef idx="minor"/>
          </p:style>
        </p:sp>
        <p:sp>
          <p:nvSpPr>
            <p:cNvPr id="314" name="CustomShape 37"/>
            <p:cNvSpPr/>
            <p:nvPr/>
          </p:nvSpPr>
          <p:spPr>
            <a:xfrm flipV="1">
              <a:off x="4366800" y="3490560"/>
              <a:ext cx="154080" cy="133920"/>
            </a:xfrm>
            <a:custGeom>
              <a:avLst/>
              <a:gdLst/>
              <a:ahLst/>
              <a:rect l="l" t="t" r="r" b="b"/>
              <a:pathLst>
                <a:path w="21600" h="21600">
                  <a:moveTo>
                    <a:pt x="0" y="0"/>
                  </a:moveTo>
                  <a:lnTo>
                    <a:pt x="21600" y="21600"/>
                  </a:lnTo>
                </a:path>
              </a:pathLst>
            </a:custGeom>
            <a:noFill/>
            <a:ln w="38160">
              <a:solidFill>
                <a:srgbClr val="000000"/>
              </a:solidFill>
              <a:round/>
              <a:tailEnd len="med" type="arrow" w="med"/>
            </a:ln>
            <a:effectLst>
              <a:outerShdw blurRad="40000" dir="5400000" dist="20160" rotWithShape="0">
                <a:srgbClr val="808080">
                  <a:alpha val="38000"/>
                </a:srgbClr>
              </a:outerShdw>
            </a:effectLst>
          </p:spPr>
          <p:style>
            <a:lnRef idx="0"/>
            <a:fillRef idx="0"/>
            <a:effectRef idx="0"/>
            <a:fontRef idx="minor"/>
          </p:style>
        </p:sp>
        <p:sp>
          <p:nvSpPr>
            <p:cNvPr id="315" name="CustomShape 38"/>
            <p:cNvSpPr/>
            <p:nvPr/>
          </p:nvSpPr>
          <p:spPr>
            <a:xfrm flipV="1" rot="16200000">
              <a:off x="5173200" y="3131640"/>
              <a:ext cx="168480" cy="32760"/>
            </a:xfrm>
            <a:custGeom>
              <a:avLst/>
              <a:gdLst/>
              <a:ahLst/>
              <a:rect l="l" t="t" r="r" b="b"/>
              <a:pathLst>
                <a:path w="21600" h="21600">
                  <a:moveTo>
                    <a:pt x="0" y="0"/>
                  </a:moveTo>
                  <a:lnTo>
                    <a:pt x="21600" y="21600"/>
                  </a:lnTo>
                </a:path>
              </a:pathLst>
            </a:custGeom>
            <a:noFill/>
            <a:ln w="38160">
              <a:solidFill>
                <a:srgbClr val="000000"/>
              </a:solidFill>
              <a:prstDash val="sysDash"/>
              <a:round/>
              <a:tailEnd len="med" type="arrow" w="med"/>
            </a:ln>
            <a:effectLst>
              <a:outerShdw blurRad="40000" dir="5400000" dist="20160" rotWithShape="0">
                <a:srgbClr val="808080">
                  <a:alpha val="38000"/>
                </a:srgbClr>
              </a:outerShdw>
            </a:effectLst>
          </p:spPr>
          <p:style>
            <a:lnRef idx="0"/>
            <a:fillRef idx="0"/>
            <a:effectRef idx="0"/>
            <a:fontRef idx="minor"/>
          </p:style>
        </p:sp>
        <p:sp>
          <p:nvSpPr>
            <p:cNvPr id="316" name="CustomShape 39"/>
            <p:cNvSpPr/>
            <p:nvPr/>
          </p:nvSpPr>
          <p:spPr>
            <a:xfrm flipH="1" flipV="1" rot="5400000">
              <a:off x="4690800" y="3067920"/>
              <a:ext cx="136080" cy="126720"/>
            </a:xfrm>
            <a:custGeom>
              <a:avLst/>
              <a:gdLst/>
              <a:ahLst/>
              <a:rect l="l" t="t" r="r" b="b"/>
              <a:pathLst>
                <a:path w="21600" h="21600">
                  <a:moveTo>
                    <a:pt x="0" y="0"/>
                  </a:moveTo>
                  <a:lnTo>
                    <a:pt x="21600" y="21600"/>
                  </a:lnTo>
                </a:path>
              </a:pathLst>
            </a:custGeom>
            <a:noFill/>
            <a:ln w="38160">
              <a:solidFill>
                <a:srgbClr val="000000"/>
              </a:solidFill>
              <a:round/>
              <a:tailEnd len="med" type="arrow" w="med"/>
            </a:ln>
            <a:effectLst>
              <a:outerShdw blurRad="40000" dir="5400000" dist="20160" rotWithShape="0">
                <a:srgbClr val="808080">
                  <a:alpha val="38000"/>
                </a:srgbClr>
              </a:outerShdw>
            </a:effectLst>
          </p:spPr>
          <p:style>
            <a:lnRef idx="0"/>
            <a:fillRef idx="0"/>
            <a:effectRef idx="0"/>
            <a:fontRef idx="minor"/>
          </p:style>
        </p:sp>
        <p:sp>
          <p:nvSpPr>
            <p:cNvPr id="317" name="CustomShape 40"/>
            <p:cNvSpPr/>
            <p:nvPr/>
          </p:nvSpPr>
          <p:spPr>
            <a:xfrm flipV="1">
              <a:off x="3219120" y="2606040"/>
              <a:ext cx="239760" cy="185040"/>
            </a:xfrm>
            <a:custGeom>
              <a:avLst/>
              <a:gdLst/>
              <a:ahLst/>
              <a:rect l="l" t="t" r="r" b="b"/>
              <a:pathLst>
                <a:path w="21600" h="21600">
                  <a:moveTo>
                    <a:pt x="0" y="0"/>
                  </a:moveTo>
                  <a:lnTo>
                    <a:pt x="21600" y="21600"/>
                  </a:lnTo>
                </a:path>
              </a:pathLst>
            </a:custGeom>
            <a:noFill/>
            <a:ln w="38160">
              <a:solidFill>
                <a:srgbClr val="000000"/>
              </a:solidFill>
              <a:round/>
              <a:tailEnd len="med" type="arrow" w="med"/>
            </a:ln>
            <a:effectLst>
              <a:outerShdw blurRad="40000" dir="5400000" dist="20160" rotWithShape="0">
                <a:srgbClr val="808080">
                  <a:alpha val="38000"/>
                </a:srgbClr>
              </a:outerShdw>
            </a:effectLst>
          </p:spPr>
          <p:style>
            <a:lnRef idx="0"/>
            <a:fillRef idx="0"/>
            <a:effectRef idx="0"/>
            <a:fontRef idx="minor"/>
          </p:style>
        </p:sp>
        <p:sp>
          <p:nvSpPr>
            <p:cNvPr id="318" name="CustomShape 41"/>
            <p:cNvSpPr/>
            <p:nvPr/>
          </p:nvSpPr>
          <p:spPr>
            <a:xfrm flipV="1">
              <a:off x="4015440" y="2834640"/>
              <a:ext cx="540000" cy="119520"/>
            </a:xfrm>
            <a:custGeom>
              <a:avLst/>
              <a:gdLst/>
              <a:ahLst/>
              <a:rect l="l" t="t" r="r" b="b"/>
              <a:pathLst>
                <a:path w="21600" h="21600">
                  <a:moveTo>
                    <a:pt x="0" y="0"/>
                  </a:moveTo>
                  <a:lnTo>
                    <a:pt x="21600" y="21600"/>
                  </a:lnTo>
                </a:path>
              </a:pathLst>
            </a:custGeom>
            <a:noFill/>
            <a:ln w="38160">
              <a:solidFill>
                <a:srgbClr val="000000"/>
              </a:solidFill>
              <a:round/>
              <a:tailEnd len="med" type="arrow" w="med"/>
            </a:ln>
            <a:effectLst>
              <a:outerShdw blurRad="40000" dir="5400000" dist="20160" rotWithShape="0">
                <a:srgbClr val="808080">
                  <a:alpha val="38000"/>
                </a:srgbClr>
              </a:outerShdw>
            </a:effectLst>
          </p:spPr>
          <p:style>
            <a:lnRef idx="0"/>
            <a:fillRef idx="0"/>
            <a:effectRef idx="0"/>
            <a:fontRef idx="minor"/>
          </p:style>
        </p:sp>
        <p:sp>
          <p:nvSpPr>
            <p:cNvPr id="319" name="CustomShape 42"/>
            <p:cNvSpPr/>
            <p:nvPr/>
          </p:nvSpPr>
          <p:spPr>
            <a:xfrm flipH="1" flipV="1" rot="5400000">
              <a:off x="3744360" y="2740680"/>
              <a:ext cx="168480" cy="83880"/>
            </a:xfrm>
            <a:custGeom>
              <a:avLst/>
              <a:gdLst/>
              <a:ahLst/>
              <a:rect l="l" t="t" r="r" b="b"/>
              <a:pathLst>
                <a:path w="21600" h="21600">
                  <a:moveTo>
                    <a:pt x="0" y="0"/>
                  </a:moveTo>
                  <a:lnTo>
                    <a:pt x="21600" y="21600"/>
                  </a:lnTo>
                </a:path>
              </a:pathLst>
            </a:custGeom>
            <a:noFill/>
            <a:ln w="38160">
              <a:solidFill>
                <a:srgbClr val="000000"/>
              </a:solidFill>
              <a:round/>
              <a:tailEnd len="med" type="arrow" w="med"/>
            </a:ln>
            <a:effectLst>
              <a:outerShdw blurRad="40000" dir="5400000" dist="20160" rotWithShape="0">
                <a:srgbClr val="808080">
                  <a:alpha val="38000"/>
                </a:srgbClr>
              </a:outerShdw>
            </a:effectLst>
          </p:spPr>
          <p:style>
            <a:lnRef idx="0"/>
            <a:fillRef idx="0"/>
            <a:effectRef idx="0"/>
            <a:fontRef idx="minor"/>
          </p:style>
        </p:sp>
        <p:sp>
          <p:nvSpPr>
            <p:cNvPr id="320" name="CustomShape 43"/>
            <p:cNvSpPr/>
            <p:nvPr/>
          </p:nvSpPr>
          <p:spPr>
            <a:xfrm flipH="1" flipV="1" rot="5400000">
              <a:off x="2266920" y="2848320"/>
              <a:ext cx="223200" cy="10080"/>
            </a:xfrm>
            <a:custGeom>
              <a:avLst/>
              <a:gdLst/>
              <a:ahLst/>
              <a:rect l="l" t="t" r="r" b="b"/>
              <a:pathLst>
                <a:path w="21600" h="21600">
                  <a:moveTo>
                    <a:pt x="0" y="0"/>
                  </a:moveTo>
                  <a:lnTo>
                    <a:pt x="21600" y="21600"/>
                  </a:lnTo>
                </a:path>
              </a:pathLst>
            </a:custGeom>
            <a:noFill/>
            <a:ln w="38160">
              <a:solidFill>
                <a:srgbClr val="000000"/>
              </a:solidFill>
              <a:round/>
              <a:tailEnd len="med" type="arrow" w="med"/>
            </a:ln>
            <a:effectLst>
              <a:outerShdw blurRad="40000" dir="5400000" dist="20160" rotWithShape="0">
                <a:srgbClr val="808080">
                  <a:alpha val="38000"/>
                </a:srgbClr>
              </a:outerShdw>
            </a:effectLst>
          </p:spPr>
          <p:style>
            <a:lnRef idx="0"/>
            <a:fillRef idx="0"/>
            <a:effectRef idx="0"/>
            <a:fontRef idx="minor"/>
          </p:style>
        </p:sp>
        <p:sp>
          <p:nvSpPr>
            <p:cNvPr id="321" name="CustomShape 44"/>
            <p:cNvSpPr/>
            <p:nvPr/>
          </p:nvSpPr>
          <p:spPr>
            <a:xfrm flipH="1" flipV="1" rot="5400000">
              <a:off x="2398680" y="2489400"/>
              <a:ext cx="533880" cy="417240"/>
            </a:xfrm>
            <a:custGeom>
              <a:avLst/>
              <a:gdLst/>
              <a:ahLst/>
              <a:rect l="l" t="t" r="r" b="b"/>
              <a:pathLst>
                <a:path w="21600" h="21600">
                  <a:moveTo>
                    <a:pt x="0" y="0"/>
                  </a:moveTo>
                  <a:lnTo>
                    <a:pt x="21600" y="21600"/>
                  </a:lnTo>
                </a:path>
              </a:pathLst>
            </a:custGeom>
            <a:noFill/>
            <a:ln w="38160">
              <a:solidFill>
                <a:srgbClr val="000000"/>
              </a:solidFill>
              <a:round/>
              <a:tailEnd len="med" type="arrow" w="med"/>
            </a:ln>
            <a:effectLst>
              <a:outerShdw blurRad="40000" dir="5400000" dist="20160" rotWithShape="0">
                <a:srgbClr val="808080">
                  <a:alpha val="38000"/>
                </a:srgbClr>
              </a:outerShdw>
            </a:effectLst>
          </p:spPr>
          <p:style>
            <a:lnRef idx="0"/>
            <a:fillRef idx="0"/>
            <a:effectRef idx="0"/>
            <a:fontRef idx="minor"/>
          </p:style>
        </p:sp>
        <p:sp>
          <p:nvSpPr>
            <p:cNvPr id="322" name="CustomShape 45"/>
            <p:cNvSpPr/>
            <p:nvPr/>
          </p:nvSpPr>
          <p:spPr>
            <a:xfrm flipH="1" flipV="1" rot="5400000">
              <a:off x="2855880" y="2610720"/>
              <a:ext cx="364680" cy="38520"/>
            </a:xfrm>
            <a:custGeom>
              <a:avLst/>
              <a:gdLst/>
              <a:ahLst/>
              <a:rect l="l" t="t" r="r" b="b"/>
              <a:pathLst>
                <a:path w="21600" h="21600">
                  <a:moveTo>
                    <a:pt x="0" y="0"/>
                  </a:moveTo>
                  <a:lnTo>
                    <a:pt x="21600" y="21600"/>
                  </a:lnTo>
                </a:path>
              </a:pathLst>
            </a:custGeom>
            <a:noFill/>
            <a:ln w="38160">
              <a:solidFill>
                <a:srgbClr val="000000"/>
              </a:solidFill>
              <a:round/>
              <a:tailEnd len="med" type="arrow" w="med"/>
            </a:ln>
            <a:effectLst>
              <a:outerShdw blurRad="40000" dir="5400000" dist="20160" rotWithShape="0">
                <a:srgbClr val="808080">
                  <a:alpha val="38000"/>
                </a:srgbClr>
              </a:outerShdw>
            </a:effectLst>
          </p:spPr>
          <p:style>
            <a:lnRef idx="0"/>
            <a:fillRef idx="0"/>
            <a:effectRef idx="0"/>
            <a:fontRef idx="minor"/>
          </p:style>
        </p:sp>
        <p:sp>
          <p:nvSpPr>
            <p:cNvPr id="323" name="CustomShape 46"/>
            <p:cNvSpPr/>
            <p:nvPr/>
          </p:nvSpPr>
          <p:spPr>
            <a:xfrm flipV="1">
              <a:off x="2562840" y="1771920"/>
              <a:ext cx="973080" cy="308880"/>
            </a:xfrm>
            <a:custGeom>
              <a:avLst/>
              <a:gdLst/>
              <a:ahLst/>
              <a:rect l="l" t="t" r="r" b="b"/>
              <a:pathLst>
                <a:path w="21600" h="21600">
                  <a:moveTo>
                    <a:pt x="0" y="0"/>
                  </a:moveTo>
                  <a:lnTo>
                    <a:pt x="21600" y="21600"/>
                  </a:lnTo>
                </a:path>
              </a:pathLst>
            </a:custGeom>
            <a:noFill/>
            <a:ln w="38160">
              <a:solidFill>
                <a:srgbClr val="000000"/>
              </a:solidFill>
              <a:round/>
              <a:tailEnd len="med" type="arrow" w="med"/>
            </a:ln>
            <a:effectLst>
              <a:outerShdw blurRad="40000" dir="5400000" dist="20160" rotWithShape="0">
                <a:srgbClr val="808080">
                  <a:alpha val="38000"/>
                </a:srgbClr>
              </a:outerShdw>
            </a:effectLst>
          </p:spPr>
          <p:style>
            <a:lnRef idx="0"/>
            <a:fillRef idx="0"/>
            <a:effectRef idx="0"/>
            <a:fontRef idx="minor"/>
          </p:style>
        </p:sp>
        <p:sp>
          <p:nvSpPr>
            <p:cNvPr id="324" name="CustomShape 47"/>
            <p:cNvSpPr/>
            <p:nvPr/>
          </p:nvSpPr>
          <p:spPr>
            <a:xfrm flipV="1">
              <a:off x="3436920" y="1885680"/>
              <a:ext cx="193320" cy="102960"/>
            </a:xfrm>
            <a:custGeom>
              <a:avLst/>
              <a:gdLst/>
              <a:ahLst/>
              <a:rect l="l" t="t" r="r" b="b"/>
              <a:pathLst>
                <a:path w="21600" h="21600">
                  <a:moveTo>
                    <a:pt x="0" y="0"/>
                  </a:moveTo>
                  <a:lnTo>
                    <a:pt x="21600" y="21600"/>
                  </a:lnTo>
                </a:path>
              </a:pathLst>
            </a:custGeom>
            <a:noFill/>
            <a:ln w="38160">
              <a:solidFill>
                <a:srgbClr val="000000"/>
              </a:solidFill>
              <a:round/>
              <a:tailEnd len="med" type="arrow" w="med"/>
            </a:ln>
            <a:effectLst>
              <a:outerShdw blurRad="40000" dir="5400000" dist="20160" rotWithShape="0">
                <a:srgbClr val="808080">
                  <a:alpha val="38000"/>
                </a:srgbClr>
              </a:outerShdw>
            </a:effectLst>
          </p:spPr>
          <p:style>
            <a:lnRef idx="0"/>
            <a:fillRef idx="0"/>
            <a:effectRef idx="0"/>
            <a:fontRef idx="minor"/>
          </p:style>
        </p:sp>
        <p:sp>
          <p:nvSpPr>
            <p:cNvPr id="325" name="CustomShape 48"/>
            <p:cNvSpPr/>
            <p:nvPr/>
          </p:nvSpPr>
          <p:spPr>
            <a:xfrm flipH="1" flipV="1" rot="5400000">
              <a:off x="3078360" y="1959480"/>
              <a:ext cx="832680" cy="806400"/>
            </a:xfrm>
            <a:custGeom>
              <a:avLst/>
              <a:gdLst/>
              <a:ahLst/>
              <a:rect l="l" t="t" r="r" b="b"/>
              <a:pathLst>
                <a:path w="21600" h="21600">
                  <a:moveTo>
                    <a:pt x="0" y="0"/>
                  </a:moveTo>
                  <a:lnTo>
                    <a:pt x="21600" y="21600"/>
                  </a:lnTo>
                </a:path>
              </a:pathLst>
            </a:custGeom>
            <a:noFill/>
            <a:ln w="38160">
              <a:solidFill>
                <a:srgbClr val="000000"/>
              </a:solidFill>
              <a:round/>
              <a:tailEnd len="med" type="arrow" w="med"/>
            </a:ln>
            <a:effectLst>
              <a:outerShdw blurRad="40000" dir="5400000" dist="20160" rotWithShape="0">
                <a:srgbClr val="808080">
                  <a:alpha val="38000"/>
                </a:srgbClr>
              </a:outerShdw>
            </a:effectLst>
          </p:spPr>
          <p:style>
            <a:lnRef idx="0"/>
            <a:fillRef idx="0"/>
            <a:effectRef idx="0"/>
            <a:fontRef idx="minor"/>
          </p:style>
        </p:sp>
        <p:sp>
          <p:nvSpPr>
            <p:cNvPr id="326" name="CustomShape 49"/>
            <p:cNvSpPr/>
            <p:nvPr/>
          </p:nvSpPr>
          <p:spPr>
            <a:xfrm flipH="1" flipV="1" rot="5400000">
              <a:off x="4021920" y="2150280"/>
              <a:ext cx="370800" cy="5400"/>
            </a:xfrm>
            <a:custGeom>
              <a:avLst/>
              <a:gdLst/>
              <a:ahLst/>
              <a:rect l="l" t="t" r="r" b="b"/>
              <a:pathLst>
                <a:path w="21600" h="21600">
                  <a:moveTo>
                    <a:pt x="0" y="0"/>
                  </a:moveTo>
                  <a:lnTo>
                    <a:pt x="21600" y="21600"/>
                  </a:lnTo>
                </a:path>
              </a:pathLst>
            </a:custGeom>
            <a:noFill/>
            <a:ln w="38160">
              <a:solidFill>
                <a:srgbClr val="000000"/>
              </a:solidFill>
              <a:round/>
              <a:tailEnd len="med" type="arrow" w="med"/>
            </a:ln>
            <a:effectLst>
              <a:outerShdw blurRad="40000" dir="5400000" dist="20160" rotWithShape="0">
                <a:srgbClr val="808080">
                  <a:alpha val="38000"/>
                </a:srgbClr>
              </a:outerShdw>
            </a:effectLst>
          </p:spPr>
          <p:style>
            <a:lnRef idx="0"/>
            <a:fillRef idx="0"/>
            <a:effectRef idx="0"/>
            <a:fontRef idx="minor"/>
          </p:style>
        </p:sp>
        <p:sp>
          <p:nvSpPr>
            <p:cNvPr id="327" name="CustomShape 50"/>
            <p:cNvSpPr/>
            <p:nvPr/>
          </p:nvSpPr>
          <p:spPr>
            <a:xfrm flipV="1" rot="16200000">
              <a:off x="4287600" y="2104200"/>
              <a:ext cx="598320" cy="238680"/>
            </a:xfrm>
            <a:custGeom>
              <a:avLst/>
              <a:gdLst/>
              <a:ahLst/>
              <a:rect l="l" t="t" r="r" b="b"/>
              <a:pathLst>
                <a:path w="21600" h="21600">
                  <a:moveTo>
                    <a:pt x="0" y="0"/>
                  </a:moveTo>
                  <a:lnTo>
                    <a:pt x="21600" y="21600"/>
                  </a:lnTo>
                </a:path>
              </a:pathLst>
            </a:custGeom>
            <a:noFill/>
            <a:ln w="38160">
              <a:solidFill>
                <a:srgbClr val="000000"/>
              </a:solidFill>
              <a:round/>
              <a:tailEnd len="med" type="arrow" w="med"/>
            </a:ln>
            <a:effectLst>
              <a:outerShdw blurRad="40000" dir="5400000" dist="20160" rotWithShape="0">
                <a:srgbClr val="808080">
                  <a:alpha val="38000"/>
                </a:srgbClr>
              </a:outerShdw>
            </a:effectLst>
          </p:spPr>
          <p:style>
            <a:lnRef idx="0"/>
            <a:fillRef idx="0"/>
            <a:effectRef idx="0"/>
            <a:fontRef idx="minor"/>
          </p:style>
        </p:sp>
        <p:sp>
          <p:nvSpPr>
            <p:cNvPr id="328" name="CustomShape 51"/>
            <p:cNvSpPr/>
            <p:nvPr/>
          </p:nvSpPr>
          <p:spPr>
            <a:xfrm rot="10800000">
              <a:off x="4896360" y="2002320"/>
              <a:ext cx="282600" cy="276840"/>
            </a:xfrm>
            <a:custGeom>
              <a:avLst/>
              <a:gdLst/>
              <a:ahLst/>
              <a:rect l="l" t="t" r="r" b="b"/>
              <a:pathLst>
                <a:path w="21600" h="21600">
                  <a:moveTo>
                    <a:pt x="0" y="0"/>
                  </a:moveTo>
                  <a:lnTo>
                    <a:pt x="21600" y="21600"/>
                  </a:lnTo>
                </a:path>
              </a:pathLst>
            </a:custGeom>
            <a:noFill/>
            <a:ln w="38160">
              <a:solidFill>
                <a:srgbClr val="000000"/>
              </a:solidFill>
              <a:round/>
              <a:tailEnd len="med" type="arrow" w="med"/>
            </a:ln>
            <a:effectLst>
              <a:outerShdw blurRad="40000" dir="5400000" dist="20160" rotWithShape="0">
                <a:srgbClr val="808080">
                  <a:alpha val="38000"/>
                </a:srgbClr>
              </a:outerShdw>
            </a:effectLst>
          </p:spPr>
          <p:style>
            <a:lnRef idx="0"/>
            <a:fillRef idx="0"/>
            <a:effectRef idx="0"/>
            <a:fontRef idx="minor"/>
          </p:style>
        </p:sp>
        <p:sp>
          <p:nvSpPr>
            <p:cNvPr id="329" name="CustomShape 52"/>
            <p:cNvSpPr/>
            <p:nvPr/>
          </p:nvSpPr>
          <p:spPr>
            <a:xfrm flipH="1" flipV="1" rot="5400000">
              <a:off x="5353200" y="2545200"/>
              <a:ext cx="151560" cy="10080"/>
            </a:xfrm>
            <a:custGeom>
              <a:avLst/>
              <a:gdLst/>
              <a:ahLst/>
              <a:rect l="l" t="t" r="r" b="b"/>
              <a:pathLst>
                <a:path w="21600" h="21600">
                  <a:moveTo>
                    <a:pt x="0" y="0"/>
                  </a:moveTo>
                  <a:lnTo>
                    <a:pt x="21600" y="21600"/>
                  </a:lnTo>
                </a:path>
              </a:pathLst>
            </a:custGeom>
            <a:noFill/>
            <a:ln w="38160">
              <a:solidFill>
                <a:srgbClr val="000000"/>
              </a:solidFill>
              <a:round/>
              <a:tailEnd len="med" type="arrow" w="med"/>
            </a:ln>
            <a:effectLst>
              <a:outerShdw blurRad="40000" dir="5400000" dist="20160" rotWithShape="0">
                <a:srgbClr val="808080">
                  <a:alpha val="38000"/>
                </a:srgbClr>
              </a:outerShdw>
            </a:effectLst>
          </p:spPr>
          <p:style>
            <a:lnRef idx="0"/>
            <a:fillRef idx="0"/>
            <a:effectRef idx="0"/>
            <a:fontRef idx="minor"/>
          </p:style>
        </p:sp>
        <p:pic>
          <p:nvPicPr>
            <p:cNvPr id="330" name="Picture 349" descr="abalone.png"/>
            <p:cNvPicPr/>
            <p:nvPr/>
          </p:nvPicPr>
          <p:blipFill>
            <a:blip r:embed="rId39"/>
            <a:stretch/>
          </p:blipFill>
          <p:spPr>
            <a:xfrm>
              <a:off x="4715280" y="3593520"/>
              <a:ext cx="313200" cy="241560"/>
            </a:xfrm>
            <a:prstGeom prst="rect">
              <a:avLst/>
            </a:prstGeom>
            <a:ln w="9360">
              <a:noFill/>
            </a:ln>
          </p:spPr>
        </p:pic>
        <p:sp>
          <p:nvSpPr>
            <p:cNvPr id="331" name="CustomShape 53"/>
            <p:cNvSpPr/>
            <p:nvPr/>
          </p:nvSpPr>
          <p:spPr>
            <a:xfrm rot="5400000">
              <a:off x="4922640" y="3441240"/>
              <a:ext cx="157680" cy="111240"/>
            </a:xfrm>
            <a:custGeom>
              <a:avLst/>
              <a:gdLst/>
              <a:ahLst/>
              <a:rect l="l" t="t" r="r" b="b"/>
              <a:pathLst>
                <a:path w="21600" h="21600">
                  <a:moveTo>
                    <a:pt x="0" y="0"/>
                  </a:moveTo>
                  <a:lnTo>
                    <a:pt x="21600" y="21600"/>
                  </a:lnTo>
                </a:path>
              </a:pathLst>
            </a:custGeom>
            <a:noFill/>
            <a:ln w="38160">
              <a:solidFill>
                <a:srgbClr val="000000"/>
              </a:solidFill>
              <a:round/>
              <a:tailEnd len="med" type="arrow" w="med"/>
            </a:ln>
            <a:effectLst>
              <a:outerShdw blurRad="40000" dir="5400000" dist="20160" rotWithShape="0">
                <a:srgbClr val="808080">
                  <a:alpha val="38000"/>
                </a:srgbClr>
              </a:outerShdw>
            </a:effectLst>
          </p:spPr>
          <p:style>
            <a:lnRef idx="0"/>
            <a:fillRef idx="0"/>
            <a:effectRef idx="0"/>
            <a:fontRef idx="minor"/>
          </p:style>
        </p:sp>
        <p:sp>
          <p:nvSpPr>
            <p:cNvPr id="332" name="CustomShape 54"/>
            <p:cNvSpPr/>
            <p:nvPr/>
          </p:nvSpPr>
          <p:spPr>
            <a:xfrm flipV="1" rot="16200000">
              <a:off x="4702320" y="3471480"/>
              <a:ext cx="124200" cy="82800"/>
            </a:xfrm>
            <a:custGeom>
              <a:avLst/>
              <a:gdLst/>
              <a:ahLst/>
              <a:rect l="l" t="t" r="r" b="b"/>
              <a:pathLst>
                <a:path w="21600" h="21600">
                  <a:moveTo>
                    <a:pt x="0" y="0"/>
                  </a:moveTo>
                  <a:lnTo>
                    <a:pt x="21600" y="21600"/>
                  </a:lnTo>
                </a:path>
              </a:pathLst>
            </a:custGeom>
            <a:noFill/>
            <a:ln w="38160">
              <a:solidFill>
                <a:srgbClr val="000000"/>
              </a:solidFill>
              <a:round/>
              <a:tailEnd len="med" type="arrow" w="med"/>
            </a:ln>
            <a:effectLst>
              <a:outerShdw blurRad="40000" dir="5400000" dist="20160" rotWithShape="0">
                <a:srgbClr val="808080">
                  <a:alpha val="38000"/>
                </a:srgbClr>
              </a:outerShdw>
            </a:effectLst>
          </p:spPr>
          <p:style>
            <a:lnRef idx="0"/>
            <a:fillRef idx="0"/>
            <a:effectRef idx="0"/>
            <a:fontRef idx="minor"/>
          </p:style>
        </p:sp>
      </p:grpSp>
      <p:grpSp>
        <p:nvGrpSpPr>
          <p:cNvPr id="333" name="Group 55"/>
          <p:cNvGrpSpPr/>
          <p:nvPr/>
        </p:nvGrpSpPr>
        <p:grpSpPr>
          <a:xfrm>
            <a:off x="611640" y="961200"/>
            <a:ext cx="1437480" cy="3716640"/>
            <a:chOff x="611640" y="961200"/>
            <a:chExt cx="1437480" cy="3716640"/>
          </a:xfrm>
        </p:grpSpPr>
        <p:sp>
          <p:nvSpPr>
            <p:cNvPr id="334" name="CustomShape 56"/>
            <p:cNvSpPr/>
            <p:nvPr/>
          </p:nvSpPr>
          <p:spPr>
            <a:xfrm>
              <a:off x="611640" y="961200"/>
              <a:ext cx="1437480" cy="2764080"/>
            </a:xfrm>
            <a:custGeom>
              <a:avLst/>
              <a:gdLst/>
              <a:ahLst/>
              <a:rect l="l" t="t" r="r" b="b"/>
              <a:pathLst>
                <a:path w="1917700" h="3687234">
                  <a:moveTo>
                    <a:pt x="8467" y="3454400"/>
                  </a:moveTo>
                  <a:lnTo>
                    <a:pt x="25400" y="3471334"/>
                  </a:lnTo>
                  <a:lnTo>
                    <a:pt x="4233" y="3509434"/>
                  </a:lnTo>
                  <a:lnTo>
                    <a:pt x="4233" y="3543300"/>
                  </a:lnTo>
                  <a:lnTo>
                    <a:pt x="38100" y="3551767"/>
                  </a:lnTo>
                  <a:lnTo>
                    <a:pt x="59267" y="3513667"/>
                  </a:lnTo>
                  <a:lnTo>
                    <a:pt x="88900" y="3539067"/>
                  </a:lnTo>
                  <a:lnTo>
                    <a:pt x="88900" y="3581400"/>
                  </a:lnTo>
                  <a:lnTo>
                    <a:pt x="127000" y="3611034"/>
                  </a:lnTo>
                  <a:lnTo>
                    <a:pt x="186267" y="3611034"/>
                  </a:lnTo>
                  <a:lnTo>
                    <a:pt x="177800" y="3653367"/>
                  </a:lnTo>
                  <a:lnTo>
                    <a:pt x="198967" y="3687234"/>
                  </a:lnTo>
                  <a:lnTo>
                    <a:pt x="275167" y="3627967"/>
                  </a:lnTo>
                  <a:lnTo>
                    <a:pt x="402167" y="3619500"/>
                  </a:lnTo>
                  <a:lnTo>
                    <a:pt x="592667" y="3433234"/>
                  </a:lnTo>
                  <a:lnTo>
                    <a:pt x="698500" y="3399367"/>
                  </a:lnTo>
                  <a:lnTo>
                    <a:pt x="994833" y="3382434"/>
                  </a:lnTo>
                  <a:lnTo>
                    <a:pt x="1037167" y="3327400"/>
                  </a:lnTo>
                  <a:lnTo>
                    <a:pt x="1075267" y="3327400"/>
                  </a:lnTo>
                  <a:lnTo>
                    <a:pt x="1104900" y="3230034"/>
                  </a:lnTo>
                  <a:lnTo>
                    <a:pt x="1083733" y="3141134"/>
                  </a:lnTo>
                  <a:lnTo>
                    <a:pt x="1130300" y="2988734"/>
                  </a:lnTo>
                  <a:lnTo>
                    <a:pt x="1130300" y="2874434"/>
                  </a:lnTo>
                  <a:lnTo>
                    <a:pt x="1185333" y="2798234"/>
                  </a:lnTo>
                  <a:lnTo>
                    <a:pt x="1223433" y="2683934"/>
                  </a:lnTo>
                  <a:lnTo>
                    <a:pt x="1253067" y="2683934"/>
                  </a:lnTo>
                  <a:lnTo>
                    <a:pt x="1286933" y="2650067"/>
                  </a:lnTo>
                  <a:lnTo>
                    <a:pt x="1278467" y="2595034"/>
                  </a:lnTo>
                  <a:lnTo>
                    <a:pt x="1295400" y="2573867"/>
                  </a:lnTo>
                  <a:lnTo>
                    <a:pt x="1299633" y="2476500"/>
                  </a:lnTo>
                  <a:lnTo>
                    <a:pt x="1367367" y="2400300"/>
                  </a:lnTo>
                  <a:lnTo>
                    <a:pt x="1401233" y="2307167"/>
                  </a:lnTo>
                  <a:lnTo>
                    <a:pt x="1380067" y="2269067"/>
                  </a:lnTo>
                  <a:lnTo>
                    <a:pt x="1405467" y="2260600"/>
                  </a:lnTo>
                  <a:lnTo>
                    <a:pt x="1405467" y="2260600"/>
                  </a:lnTo>
                  <a:lnTo>
                    <a:pt x="1498600" y="2082800"/>
                  </a:lnTo>
                  <a:lnTo>
                    <a:pt x="1595967" y="2036234"/>
                  </a:lnTo>
                  <a:lnTo>
                    <a:pt x="1595967" y="2036234"/>
                  </a:lnTo>
                  <a:lnTo>
                    <a:pt x="1663700" y="1947334"/>
                  </a:lnTo>
                  <a:lnTo>
                    <a:pt x="1634067" y="1900767"/>
                  </a:lnTo>
                  <a:lnTo>
                    <a:pt x="1731433" y="1752600"/>
                  </a:lnTo>
                  <a:lnTo>
                    <a:pt x="1794933" y="1549400"/>
                  </a:lnTo>
                  <a:lnTo>
                    <a:pt x="1769533" y="1452034"/>
                  </a:lnTo>
                  <a:lnTo>
                    <a:pt x="1875367" y="1121834"/>
                  </a:lnTo>
                  <a:cubicBezTo>
                    <a:pt x="1888067" y="920045"/>
                    <a:pt x="1917700" y="912990"/>
                    <a:pt x="1862667" y="719667"/>
                  </a:cubicBezTo>
                  <a:lnTo>
                    <a:pt x="1786467" y="249767"/>
                  </a:lnTo>
                  <a:lnTo>
                    <a:pt x="1676400" y="0"/>
                  </a:lnTo>
                  <a:lnTo>
                    <a:pt x="0" y="1"/>
                  </a:lnTo>
                  <a:cubicBezTo>
                    <a:pt x="2822" y="788812"/>
                    <a:pt x="5645" y="2665589"/>
                    <a:pt x="8467" y="3454400"/>
                  </a:cubicBezTo>
                  <a:close/>
                </a:path>
              </a:pathLst>
            </a:custGeom>
            <a:blipFill rotWithShape="0">
              <a:blip r:embed="rId40"/>
              <a:stretch>
                <a:fillRect/>
              </a:stretch>
            </a:blipFill>
            <a:ln>
              <a:solidFill>
                <a:schemeClr val="tx1"/>
              </a:solidFill>
              <a:round/>
            </a:ln>
            <a:effectLst>
              <a:outerShdw blurRad="40000" dir="5400000" dist="2304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335" name="CustomShape 57"/>
            <p:cNvSpPr/>
            <p:nvPr/>
          </p:nvSpPr>
          <p:spPr>
            <a:xfrm>
              <a:off x="824760" y="3714120"/>
              <a:ext cx="24120" cy="68400"/>
            </a:xfrm>
            <a:custGeom>
              <a:avLst/>
              <a:gdLst/>
              <a:ahLst/>
              <a:rect l="l" t="t" r="r" b="b"/>
              <a:pathLst>
                <a:path w="33867" h="93134">
                  <a:moveTo>
                    <a:pt x="25400" y="0"/>
                  </a:moveTo>
                  <a:lnTo>
                    <a:pt x="0" y="29634"/>
                  </a:lnTo>
                  <a:lnTo>
                    <a:pt x="8467" y="67734"/>
                  </a:lnTo>
                  <a:lnTo>
                    <a:pt x="33867" y="93134"/>
                  </a:lnTo>
                  <a:lnTo>
                    <a:pt x="25400" y="0"/>
                  </a:lnTo>
                  <a:close/>
                </a:path>
              </a:pathLst>
            </a:custGeom>
            <a:blipFill rotWithShape="0">
              <a:blip r:embed="rId41"/>
              <a:stretch>
                <a:fillRect/>
              </a:stretch>
            </a:blipFill>
            <a:ln>
              <a:solidFill>
                <a:srgbClr val="000000"/>
              </a:solidFill>
              <a:round/>
            </a:ln>
            <a:effectLst>
              <a:outerShdw blurRad="40000" dir="5400000" dist="2304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336" name="CustomShape 58"/>
            <p:cNvSpPr/>
            <p:nvPr/>
          </p:nvSpPr>
          <p:spPr>
            <a:xfrm>
              <a:off x="1078200" y="3897360"/>
              <a:ext cx="79200" cy="98280"/>
            </a:xfrm>
            <a:custGeom>
              <a:avLst/>
              <a:gdLst/>
              <a:ahLst/>
              <a:rect l="l" t="t" r="r" b="b"/>
              <a:pathLst>
                <a:path w="105833" h="131233">
                  <a:moveTo>
                    <a:pt x="55033" y="131233"/>
                  </a:moveTo>
                  <a:lnTo>
                    <a:pt x="0" y="29633"/>
                  </a:lnTo>
                  <a:lnTo>
                    <a:pt x="25400" y="0"/>
                  </a:lnTo>
                  <a:lnTo>
                    <a:pt x="76200" y="33866"/>
                  </a:lnTo>
                  <a:lnTo>
                    <a:pt x="105833" y="42333"/>
                  </a:lnTo>
                  <a:lnTo>
                    <a:pt x="105833" y="84666"/>
                  </a:lnTo>
                  <a:lnTo>
                    <a:pt x="55033" y="131233"/>
                  </a:lnTo>
                  <a:close/>
                </a:path>
              </a:pathLst>
            </a:custGeom>
            <a:blipFill rotWithShape="0">
              <a:blip r:embed="rId42"/>
              <a:stretch>
                <a:fillRect/>
              </a:stretch>
            </a:blipFill>
            <a:ln>
              <a:solidFill>
                <a:srgbClr val="000000"/>
              </a:solidFill>
              <a:round/>
            </a:ln>
            <a:effectLst>
              <a:outerShdw blurRad="40000" dir="5400000" dist="2304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337" name="CustomShape 59"/>
            <p:cNvSpPr/>
            <p:nvPr/>
          </p:nvSpPr>
          <p:spPr>
            <a:xfrm>
              <a:off x="1119960" y="4015080"/>
              <a:ext cx="58680" cy="37440"/>
            </a:xfrm>
            <a:custGeom>
              <a:avLst/>
              <a:gdLst/>
              <a:ahLst/>
              <a:rect l="l" t="t" r="r" b="b"/>
              <a:pathLst>
                <a:path w="80434" h="50800">
                  <a:moveTo>
                    <a:pt x="0" y="12700"/>
                  </a:moveTo>
                  <a:lnTo>
                    <a:pt x="25400" y="50800"/>
                  </a:lnTo>
                  <a:lnTo>
                    <a:pt x="67734" y="29633"/>
                  </a:lnTo>
                  <a:lnTo>
                    <a:pt x="67734" y="29633"/>
                  </a:lnTo>
                  <a:lnTo>
                    <a:pt x="80434" y="0"/>
                  </a:lnTo>
                  <a:lnTo>
                    <a:pt x="0" y="12700"/>
                  </a:lnTo>
                  <a:close/>
                </a:path>
              </a:pathLst>
            </a:custGeom>
            <a:blipFill rotWithShape="0">
              <a:blip r:embed="rId43"/>
              <a:stretch>
                <a:fillRect/>
              </a:stretch>
            </a:blipFill>
            <a:ln>
              <a:solidFill>
                <a:srgbClr val="000000"/>
              </a:solidFill>
              <a:round/>
            </a:ln>
            <a:effectLst>
              <a:outerShdw blurRad="40000" dir="5400000" dist="2304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338" name="CustomShape 60"/>
            <p:cNvSpPr/>
            <p:nvPr/>
          </p:nvSpPr>
          <p:spPr>
            <a:xfrm>
              <a:off x="611640" y="4101120"/>
              <a:ext cx="542160" cy="576720"/>
            </a:xfrm>
            <a:custGeom>
              <a:avLst/>
              <a:gdLst/>
              <a:ahLst/>
              <a:rect l="l" t="t" r="r" b="b"/>
              <a:pathLst>
                <a:path w="723900" h="770467">
                  <a:moveTo>
                    <a:pt x="664633" y="16933"/>
                  </a:moveTo>
                  <a:lnTo>
                    <a:pt x="664633" y="16933"/>
                  </a:lnTo>
                  <a:lnTo>
                    <a:pt x="592667" y="21167"/>
                  </a:lnTo>
                  <a:lnTo>
                    <a:pt x="529167" y="55033"/>
                  </a:lnTo>
                  <a:lnTo>
                    <a:pt x="499533" y="46567"/>
                  </a:lnTo>
                  <a:lnTo>
                    <a:pt x="317500" y="105833"/>
                  </a:lnTo>
                  <a:lnTo>
                    <a:pt x="249767" y="105833"/>
                  </a:lnTo>
                  <a:lnTo>
                    <a:pt x="42333" y="0"/>
                  </a:lnTo>
                  <a:lnTo>
                    <a:pt x="0" y="8467"/>
                  </a:lnTo>
                  <a:lnTo>
                    <a:pt x="8467" y="283633"/>
                  </a:lnTo>
                  <a:lnTo>
                    <a:pt x="59267" y="368300"/>
                  </a:lnTo>
                  <a:lnTo>
                    <a:pt x="93133" y="427567"/>
                  </a:lnTo>
                  <a:lnTo>
                    <a:pt x="55033" y="402167"/>
                  </a:lnTo>
                  <a:lnTo>
                    <a:pt x="55033" y="402167"/>
                  </a:lnTo>
                  <a:lnTo>
                    <a:pt x="42333" y="465667"/>
                  </a:lnTo>
                  <a:lnTo>
                    <a:pt x="97367" y="575733"/>
                  </a:lnTo>
                  <a:lnTo>
                    <a:pt x="182033" y="673100"/>
                  </a:lnTo>
                  <a:lnTo>
                    <a:pt x="241300" y="694267"/>
                  </a:lnTo>
                  <a:lnTo>
                    <a:pt x="207433" y="690033"/>
                  </a:lnTo>
                  <a:lnTo>
                    <a:pt x="232833" y="719667"/>
                  </a:lnTo>
                  <a:lnTo>
                    <a:pt x="270933" y="736600"/>
                  </a:lnTo>
                  <a:lnTo>
                    <a:pt x="309033" y="736600"/>
                  </a:lnTo>
                  <a:lnTo>
                    <a:pt x="334433" y="723900"/>
                  </a:lnTo>
                  <a:lnTo>
                    <a:pt x="389467" y="770467"/>
                  </a:lnTo>
                  <a:lnTo>
                    <a:pt x="389467" y="770467"/>
                  </a:lnTo>
                  <a:lnTo>
                    <a:pt x="448733" y="698500"/>
                  </a:lnTo>
                  <a:lnTo>
                    <a:pt x="440267" y="643467"/>
                  </a:lnTo>
                  <a:lnTo>
                    <a:pt x="486833" y="690033"/>
                  </a:lnTo>
                  <a:lnTo>
                    <a:pt x="486833" y="690033"/>
                  </a:lnTo>
                  <a:lnTo>
                    <a:pt x="503767" y="643467"/>
                  </a:lnTo>
                  <a:lnTo>
                    <a:pt x="563033" y="575733"/>
                  </a:lnTo>
                  <a:lnTo>
                    <a:pt x="605367" y="609600"/>
                  </a:lnTo>
                  <a:lnTo>
                    <a:pt x="605367" y="639233"/>
                  </a:lnTo>
                  <a:lnTo>
                    <a:pt x="656167" y="639233"/>
                  </a:lnTo>
                  <a:lnTo>
                    <a:pt x="656167" y="575733"/>
                  </a:lnTo>
                  <a:lnTo>
                    <a:pt x="626533" y="571500"/>
                  </a:lnTo>
                  <a:lnTo>
                    <a:pt x="651933" y="465667"/>
                  </a:lnTo>
                  <a:lnTo>
                    <a:pt x="651933" y="393700"/>
                  </a:lnTo>
                  <a:lnTo>
                    <a:pt x="719667" y="325967"/>
                  </a:lnTo>
                  <a:lnTo>
                    <a:pt x="719667" y="173567"/>
                  </a:lnTo>
                  <a:lnTo>
                    <a:pt x="723900" y="59267"/>
                  </a:lnTo>
                  <a:lnTo>
                    <a:pt x="664633" y="16933"/>
                  </a:lnTo>
                  <a:close/>
                </a:path>
              </a:pathLst>
            </a:custGeom>
            <a:blipFill rotWithShape="0">
              <a:blip r:embed="rId44"/>
              <a:stretch>
                <a:fillRect/>
              </a:stretch>
            </a:blipFill>
            <a:ln>
              <a:solidFill>
                <a:srgbClr val="000000"/>
              </a:solidFill>
              <a:round/>
            </a:ln>
            <a:effectLst>
              <a:outerShdw blurRad="40000" dir="5400000" dist="23040" rotWithShape="0">
                <a:srgbClr val="000000">
                  <a:alpha val="35000"/>
                </a:srgbClr>
              </a:outerShdw>
            </a:effectLst>
          </p:spPr>
          <p:style>
            <a:lnRef idx="1">
              <a:schemeClr val="accent1"/>
            </a:lnRef>
            <a:fillRef idx="3">
              <a:schemeClr val="accent1"/>
            </a:fillRef>
            <a:effectRef idx="2">
              <a:schemeClr val="accent1"/>
            </a:effectRef>
            <a:fontRef idx="minor"/>
          </p:style>
        </p:sp>
      </p:grpSp>
      <p:pic>
        <p:nvPicPr>
          <p:cNvPr id="339" name="Picture 2" descr=""/>
          <p:cNvPicPr/>
          <p:nvPr/>
        </p:nvPicPr>
        <p:blipFill>
          <a:blip r:embed="rId45"/>
          <a:stretch/>
        </p:blipFill>
        <p:spPr>
          <a:xfrm>
            <a:off x="6242400" y="-20520"/>
            <a:ext cx="3389040" cy="5142960"/>
          </a:xfrm>
          <a:prstGeom prst="rect">
            <a:avLst/>
          </a:prstGeom>
          <a:ln>
            <a:noFill/>
          </a:ln>
        </p:spPr>
      </p:pic>
    </p:spTree>
  </p:cSld>
  <mc:AlternateContent>
    <mc:Choice Requires="p14">
      <p:transition spd="slow" p14:dur="2000"/>
    </mc:Choice>
    <mc:Fallback>
      <p:transition spd="slow"/>
    </mc:Fallback>
  </mc:AlternateContent>
  <p:timing>
    <p:tnLst>
      <p:par>
        <p:cTn id="57" dur="indefinite" restart="never" nodeType="tmRoot">
          <p:childTnLst>
            <p:seq>
              <p:cTn id="58" dur="indefinite" nodeType="mainSeq">
                <p:childTnLst>
                  <p:par>
                    <p:cTn id="59" fill="hold">
                      <p:stCondLst>
                        <p:cond delay="0"/>
                      </p:stCondLst>
                      <p:childTnLst>
                        <p:par>
                          <p:cTn id="60" fill="hold">
                            <p:stCondLst>
                              <p:cond delay="0"/>
                            </p:stCondLst>
                            <p:childTnLst>
                              <p:par>
                                <p:cTn id="61" nodeType="withEffect" fill="hold" presetClass="entr" presetID="1">
                                  <p:stCondLst>
                                    <p:cond delay="0"/>
                                  </p:stCondLst>
                                  <p:childTnLst>
                                    <p:set>
                                      <p:cBhvr>
                                        <p:cTn id="62" dur="1" fill="hold">
                                          <p:stCondLst>
                                            <p:cond delay="0"/>
                                          </p:stCondLst>
                                        </p:cTn>
                                        <p:tgtEl>
                                          <p:spTgt spid="267"/>
                                        </p:tgtEl>
                                        <p:attrNameLst>
                                          <p:attrName>style.visibility</p:attrName>
                                        </p:attrNameLst>
                                      </p:cBhvr>
                                      <p:to>
                                        <p:strVal val="visible"/>
                                      </p:to>
                                    </p:set>
                                  </p:childTnLst>
                                </p:cTn>
                              </p:par>
                              <p:par>
                                <p:cTn id="63" nodeType="withEffect" fill="hold" presetClass="entr" presetID="1">
                                  <p:stCondLst>
                                    <p:cond delay="0"/>
                                  </p:stCondLst>
                                  <p:childTnLst>
                                    <p:set>
                                      <p:cBhvr>
                                        <p:cTn id="64" dur="1" fill="hold">
                                          <p:stCondLst>
                                            <p:cond delay="0"/>
                                          </p:stCondLst>
                                        </p:cTn>
                                        <p:tgtEl>
                                          <p:spTgt spid="268"/>
                                        </p:tgtEl>
                                        <p:attrNameLst>
                                          <p:attrName>style.visibility</p:attrName>
                                        </p:attrNameLst>
                                      </p:cBhvr>
                                      <p:to>
                                        <p:strVal val="visible"/>
                                      </p:to>
                                    </p:set>
                                  </p:childTnLst>
                                </p:cTn>
                              </p:par>
                              <p:par>
                                <p:cTn id="65" nodeType="withEffect" fill="hold" presetClass="entr" presetID="1">
                                  <p:stCondLst>
                                    <p:cond delay="0"/>
                                  </p:stCondLst>
                                  <p:childTnLst>
                                    <p:set>
                                      <p:cBhvr>
                                        <p:cTn id="66" dur="1" fill="hold">
                                          <p:stCondLst>
                                            <p:cond delay="0"/>
                                          </p:stCondLst>
                                        </p:cTn>
                                        <p:tgtEl>
                                          <p:spTgt spid="269"/>
                                        </p:tgtEl>
                                        <p:attrNameLst>
                                          <p:attrName>style.visibility</p:attrName>
                                        </p:attrNameLst>
                                      </p:cBhvr>
                                      <p:to>
                                        <p:strVal val="visible"/>
                                      </p:to>
                                    </p:set>
                                  </p:childTnLst>
                                </p:cTn>
                              </p:par>
                              <p:par>
                                <p:cTn id="67" nodeType="withEffect" fill="hold" presetClass="entr" presetID="1">
                                  <p:stCondLst>
                                    <p:cond delay="0"/>
                                  </p:stCondLst>
                                  <p:childTnLst>
                                    <p:set>
                                      <p:cBhvr>
                                        <p:cTn id="68" dur="1" fill="hold">
                                          <p:stCondLst>
                                            <p:cond delay="0"/>
                                          </p:stCondLst>
                                        </p:cTn>
                                        <p:tgtEl>
                                          <p:spTgt spid="270"/>
                                        </p:tgtEl>
                                        <p:attrNameLst>
                                          <p:attrName>style.visibility</p:attrName>
                                        </p:attrNameLst>
                                      </p:cBhvr>
                                      <p:to>
                                        <p:strVal val="visible"/>
                                      </p:to>
                                    </p:set>
                                  </p:childTnLst>
                                </p:cTn>
                              </p:par>
                              <p:par>
                                <p:cTn id="69" nodeType="withEffect" fill="hold" presetClass="entr" presetID="1">
                                  <p:stCondLst>
                                    <p:cond delay="0"/>
                                  </p:stCondLst>
                                  <p:childTnLst>
                                    <p:set>
                                      <p:cBhvr>
                                        <p:cTn id="70" dur="1" fill="hold">
                                          <p:stCondLst>
                                            <p:cond delay="0"/>
                                          </p:stCondLst>
                                        </p:cTn>
                                        <p:tgtEl>
                                          <p:spTgt spid="271"/>
                                        </p:tgtEl>
                                        <p:attrNameLst>
                                          <p:attrName>style.visibility</p:attrName>
                                        </p:attrNameLst>
                                      </p:cBhvr>
                                      <p:to>
                                        <p:strVal val="visible"/>
                                      </p:to>
                                    </p:set>
                                  </p:childTnLst>
                                </p:cTn>
                              </p:par>
                              <p:par>
                                <p:cTn id="71" nodeType="withEffect" fill="hold" presetClass="entr" presetID="1">
                                  <p:stCondLst>
                                    <p:cond delay="0"/>
                                  </p:stCondLst>
                                  <p:childTnLst>
                                    <p:set>
                                      <p:cBhvr>
                                        <p:cTn id="72" dur="1" fill="hold">
                                          <p:stCondLst>
                                            <p:cond delay="0"/>
                                          </p:stCondLst>
                                        </p:cTn>
                                        <p:tgtEl>
                                          <p:spTgt spid="272"/>
                                        </p:tgtEl>
                                        <p:attrNameLst>
                                          <p:attrName>style.visibility</p:attrName>
                                        </p:attrNameLst>
                                      </p:cBhvr>
                                      <p:to>
                                        <p:strVal val="visible"/>
                                      </p:to>
                                    </p:set>
                                  </p:childTnLst>
                                </p:cTn>
                              </p:par>
                              <p:par>
                                <p:cTn id="73" nodeType="withEffect" fill="hold" presetClass="entr" presetID="1">
                                  <p:stCondLst>
                                    <p:cond delay="0"/>
                                  </p:stCondLst>
                                  <p:childTnLst>
                                    <p:set>
                                      <p:cBhvr>
                                        <p:cTn id="74" dur="1" fill="hold">
                                          <p:stCondLst>
                                            <p:cond delay="0"/>
                                          </p:stCondLst>
                                        </p:cTn>
                                        <p:tgtEl>
                                          <p:spTgt spid="273"/>
                                        </p:tgtEl>
                                        <p:attrNameLst>
                                          <p:attrName>style.visibility</p:attrName>
                                        </p:attrNameLst>
                                      </p:cBhvr>
                                      <p:to>
                                        <p:strVal val="visible"/>
                                      </p:to>
                                    </p:set>
                                  </p:childTnLst>
                                </p:cTn>
                              </p:par>
                              <p:par>
                                <p:cTn id="75" nodeType="withEffect" fill="hold" presetClass="entr" presetID="1">
                                  <p:stCondLst>
                                    <p:cond delay="0"/>
                                  </p:stCondLst>
                                  <p:childTnLst>
                                    <p:set>
                                      <p:cBhvr>
                                        <p:cTn id="76" dur="1" fill="hold">
                                          <p:stCondLst>
                                            <p:cond delay="0"/>
                                          </p:stCondLst>
                                        </p:cTn>
                                        <p:tgtEl>
                                          <p:spTgt spid="27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40" name="CustomShape 1"/>
          <p:cNvSpPr/>
          <p:nvPr/>
        </p:nvSpPr>
        <p:spPr>
          <a:xfrm>
            <a:off x="6948360" y="0"/>
            <a:ext cx="2194920" cy="51429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p:style>
      </p:sp>
      <p:sp>
        <p:nvSpPr>
          <p:cNvPr id="341" name="CustomShape 2"/>
          <p:cNvSpPr/>
          <p:nvPr/>
        </p:nvSpPr>
        <p:spPr>
          <a:xfrm>
            <a:off x="899640" y="204120"/>
            <a:ext cx="6336000" cy="638640"/>
          </a:xfrm>
          <a:prstGeom prst="rect">
            <a:avLst/>
          </a:prstGeom>
          <a:noFill/>
          <a:ln>
            <a:noFill/>
          </a:ln>
        </p:spPr>
        <p:style>
          <a:lnRef idx="0"/>
          <a:fillRef idx="0"/>
          <a:effectRef idx="0"/>
          <a:fontRef idx="minor"/>
        </p:style>
        <p:txBody>
          <a:bodyPr lIns="0" rIns="0" tIns="0" bIns="0">
            <a:normAutofit/>
          </a:bodyPr>
          <a:p>
            <a:pPr>
              <a:lnSpc>
                <a:spcPct val="100000"/>
              </a:lnSpc>
            </a:pPr>
            <a:r>
              <a:rPr b="0" lang="en-AU" sz="3600" spc="-1" strike="noStrike">
                <a:solidFill>
                  <a:srgbClr val="757579"/>
                </a:solidFill>
                <a:latin typeface="Calibri"/>
              </a:rPr>
              <a:t>Modelled groups - Invertebrates</a:t>
            </a:r>
            <a:endParaRPr b="0" lang="en-AU" sz="3600" spc="-1" strike="noStrike">
              <a:latin typeface="Arial"/>
            </a:endParaRPr>
          </a:p>
        </p:txBody>
      </p:sp>
      <p:graphicFrame>
        <p:nvGraphicFramePr>
          <p:cNvPr id="342" name="Table 3"/>
          <p:cNvGraphicFramePr/>
          <p:nvPr/>
        </p:nvGraphicFramePr>
        <p:xfrm>
          <a:off x="251640" y="1059480"/>
          <a:ext cx="6335640" cy="0"/>
        </p:xfrm>
        <a:graphic>
          <a:graphicData uri="http://schemas.openxmlformats.org/drawingml/2006/table">
            <a:tbl>
              <a:tblPr/>
              <a:tblGrid>
                <a:gridCol w="3168000"/>
                <a:gridCol w="3168000"/>
              </a:tblGrid>
              <a:tr h="0">
                <a:tc>
                  <a:txBody>
                    <a:bodyPr>
                      <a:noAutofit/>
                    </a:bodyPr>
                    <a:p>
                      <a:pPr>
                        <a:lnSpc>
                          <a:spcPct val="90000"/>
                        </a:lnSpc>
                        <a:spcBef>
                          <a:spcPts val="601"/>
                        </a:spcBef>
                        <a:tabLst>
                          <a:tab algn="l" pos="0"/>
                        </a:tabLst>
                      </a:pPr>
                      <a:r>
                        <a:rPr b="0" lang="en-AU" sz="2000" spc="-1" strike="noStrike">
                          <a:solidFill>
                            <a:srgbClr val="001d34"/>
                          </a:solidFill>
                          <a:latin typeface="Calibri"/>
                        </a:rPr>
                        <a:t>21 biomass pools</a:t>
                      </a:r>
                      <a:endParaRPr b="0" lang="en-AU" sz="2000" spc="-1" strike="noStrike">
                        <a:latin typeface="Arial"/>
                      </a:endParaRPr>
                    </a:p>
                    <a:p>
                      <a:pPr>
                        <a:lnSpc>
                          <a:spcPct val="90000"/>
                        </a:lnSpc>
                        <a:spcBef>
                          <a:spcPts val="601"/>
                        </a:spcBef>
                        <a:tabLst>
                          <a:tab algn="l" pos="0"/>
                        </a:tabLst>
                      </a:pPr>
                      <a:endParaRPr b="0" lang="en-AU" sz="2000" spc="-1" strike="noStrike">
                        <a:latin typeface="Arial"/>
                      </a:endParaRPr>
                    </a:p>
                    <a:p>
                      <a:pPr marL="216000" indent="-215280">
                        <a:lnSpc>
                          <a:spcPct val="90000"/>
                        </a:lnSpc>
                        <a:spcBef>
                          <a:spcPts val="601"/>
                        </a:spcBef>
                        <a:buClr>
                          <a:srgbClr val="1a9aff"/>
                        </a:buClr>
                        <a:buFont typeface="Arial"/>
                        <a:buChar char="•"/>
                        <a:tabLst>
                          <a:tab algn="l" pos="0"/>
                        </a:tabLst>
                      </a:pPr>
                      <a:r>
                        <a:rPr b="0" lang="en-AU" sz="2000" spc="-1" strike="noStrike">
                          <a:solidFill>
                            <a:srgbClr val="001d34"/>
                          </a:solidFill>
                          <a:latin typeface="Calibri"/>
                        </a:rPr>
                        <a:t>2 phytoplankton</a:t>
                      </a:r>
                      <a:endParaRPr b="0" lang="en-AU" sz="2000" spc="-1" strike="noStrike">
                        <a:latin typeface="Arial"/>
                      </a:endParaRPr>
                    </a:p>
                    <a:p>
                      <a:pPr marL="216000" indent="-215280">
                        <a:lnSpc>
                          <a:spcPct val="90000"/>
                        </a:lnSpc>
                        <a:spcBef>
                          <a:spcPts val="601"/>
                        </a:spcBef>
                        <a:buClr>
                          <a:srgbClr val="1a9aff"/>
                        </a:buClr>
                        <a:buFont typeface="Arial"/>
                        <a:buChar char="•"/>
                        <a:tabLst>
                          <a:tab algn="l" pos="0"/>
                        </a:tabLst>
                      </a:pPr>
                      <a:r>
                        <a:rPr b="0" lang="en-AU" sz="2000" spc="-1" strike="noStrike">
                          <a:solidFill>
                            <a:srgbClr val="001d34"/>
                          </a:solidFill>
                          <a:latin typeface="Calibri"/>
                        </a:rPr>
                        <a:t> </a:t>
                      </a:r>
                      <a:r>
                        <a:rPr b="0" lang="en-AU" sz="2000" spc="-1" strike="noStrike">
                          <a:solidFill>
                            <a:srgbClr val="001d34"/>
                          </a:solidFill>
                          <a:latin typeface="Calibri"/>
                        </a:rPr>
                        <a:t>3 zooplankton</a:t>
                      </a:r>
                      <a:endParaRPr b="0" lang="en-AU" sz="2000" spc="-1" strike="noStrike">
                        <a:latin typeface="Arial"/>
                      </a:endParaRPr>
                    </a:p>
                    <a:p>
                      <a:pPr marL="216000" indent="-215280">
                        <a:lnSpc>
                          <a:spcPct val="90000"/>
                        </a:lnSpc>
                        <a:spcBef>
                          <a:spcPts val="601"/>
                        </a:spcBef>
                        <a:buClr>
                          <a:srgbClr val="1a9aff"/>
                        </a:buClr>
                        <a:buFont typeface="Arial"/>
                        <a:buChar char="•"/>
                        <a:tabLst>
                          <a:tab algn="l" pos="0"/>
                        </a:tabLst>
                      </a:pPr>
                      <a:r>
                        <a:rPr b="0" lang="en-AU" sz="2000" spc="-1" strike="noStrike">
                          <a:solidFill>
                            <a:srgbClr val="001d34"/>
                          </a:solidFill>
                          <a:latin typeface="Calibri"/>
                        </a:rPr>
                        <a:t> </a:t>
                      </a:r>
                      <a:r>
                        <a:rPr b="0" lang="en-AU" sz="2000" spc="-1" strike="noStrike">
                          <a:solidFill>
                            <a:srgbClr val="001d34"/>
                          </a:solidFill>
                          <a:latin typeface="Calibri"/>
                        </a:rPr>
                        <a:t>Jellies</a:t>
                      </a:r>
                      <a:endParaRPr b="0" lang="en-AU" sz="2000" spc="-1" strike="noStrike">
                        <a:latin typeface="Arial"/>
                      </a:endParaRPr>
                    </a:p>
                    <a:p>
                      <a:pPr marL="216000" indent="-215280">
                        <a:lnSpc>
                          <a:spcPct val="90000"/>
                        </a:lnSpc>
                        <a:spcBef>
                          <a:spcPts val="601"/>
                        </a:spcBef>
                        <a:buClr>
                          <a:srgbClr val="1a9aff"/>
                        </a:buClr>
                        <a:buFont typeface="Arial"/>
                        <a:buChar char="•"/>
                        <a:tabLst>
                          <a:tab algn="l" pos="0"/>
                        </a:tabLst>
                      </a:pPr>
                      <a:r>
                        <a:rPr b="0" lang="en-AU" sz="2000" spc="-1" strike="noStrike">
                          <a:solidFill>
                            <a:srgbClr val="001d34"/>
                          </a:solidFill>
                          <a:latin typeface="Calibri"/>
                        </a:rPr>
                        <a:t> </a:t>
                      </a:r>
                      <a:r>
                        <a:rPr b="0" lang="en-AU" sz="2000" spc="-1" strike="noStrike">
                          <a:solidFill>
                            <a:srgbClr val="ffc000"/>
                          </a:solidFill>
                          <a:latin typeface="Calibri"/>
                        </a:rPr>
                        <a:t>Squid</a:t>
                      </a:r>
                      <a:endParaRPr b="0" lang="en-AU" sz="2000" spc="-1" strike="noStrike">
                        <a:latin typeface="Arial"/>
                      </a:endParaRPr>
                    </a:p>
                    <a:p>
                      <a:pPr marL="216000" indent="-215280">
                        <a:lnSpc>
                          <a:spcPct val="90000"/>
                        </a:lnSpc>
                        <a:spcBef>
                          <a:spcPts val="601"/>
                        </a:spcBef>
                        <a:buClr>
                          <a:srgbClr val="1a9aff"/>
                        </a:buClr>
                        <a:buFont typeface="Arial"/>
                        <a:buChar char="•"/>
                        <a:tabLst>
                          <a:tab algn="l" pos="0"/>
                        </a:tabLst>
                      </a:pPr>
                      <a:r>
                        <a:rPr b="0" lang="en-AU" sz="2000" spc="-1" strike="noStrike">
                          <a:solidFill>
                            <a:srgbClr val="001d34"/>
                          </a:solidFill>
                          <a:latin typeface="Calibri"/>
                        </a:rPr>
                        <a:t> </a:t>
                      </a:r>
                      <a:r>
                        <a:rPr b="0" lang="en-AU" sz="2000" spc="-1" strike="noStrike">
                          <a:solidFill>
                            <a:srgbClr val="001d34"/>
                          </a:solidFill>
                          <a:latin typeface="Calibri"/>
                        </a:rPr>
                        <a:t>Bacteria (pelagic, demersal)</a:t>
                      </a:r>
                      <a:endParaRPr b="0" lang="en-AU" sz="2000" spc="-1" strike="noStrike">
                        <a:latin typeface="Arial"/>
                      </a:endParaRPr>
                    </a:p>
                    <a:p>
                      <a:pPr marL="216000" indent="-215280">
                        <a:lnSpc>
                          <a:spcPct val="90000"/>
                        </a:lnSpc>
                        <a:spcBef>
                          <a:spcPts val="601"/>
                        </a:spcBef>
                        <a:buClr>
                          <a:srgbClr val="1a9aff"/>
                        </a:buClr>
                        <a:buFont typeface="Arial"/>
                        <a:buChar char="•"/>
                        <a:tabLst>
                          <a:tab algn="l" pos="0"/>
                        </a:tabLst>
                      </a:pPr>
                      <a:r>
                        <a:rPr b="0" lang="en-AU" sz="2000" spc="-1" strike="noStrike">
                          <a:solidFill>
                            <a:srgbClr val="001d34"/>
                          </a:solidFill>
                          <a:latin typeface="Calibri"/>
                        </a:rPr>
                        <a:t> </a:t>
                      </a:r>
                      <a:r>
                        <a:rPr b="0" lang="en-AU" sz="2000" spc="-1" strike="noStrike">
                          <a:solidFill>
                            <a:srgbClr val="001d34"/>
                          </a:solidFill>
                          <a:latin typeface="Calibri"/>
                        </a:rPr>
                        <a:t>Meiobenthos</a:t>
                      </a:r>
                      <a:endParaRPr b="0" lang="en-AU" sz="2000" spc="-1" strike="noStrike">
                        <a:latin typeface="Arial"/>
                      </a:endParaRPr>
                    </a:p>
                    <a:p>
                      <a:pPr marL="216000" indent="-215280">
                        <a:lnSpc>
                          <a:spcPct val="90000"/>
                        </a:lnSpc>
                        <a:spcBef>
                          <a:spcPts val="601"/>
                        </a:spcBef>
                        <a:buClr>
                          <a:srgbClr val="1a9aff"/>
                        </a:buClr>
                        <a:buFont typeface="Arial"/>
                        <a:buChar char="•"/>
                        <a:tabLst>
                          <a:tab algn="l" pos="0"/>
                        </a:tabLst>
                      </a:pPr>
                      <a:r>
                        <a:rPr b="0" lang="en-AU" sz="2000" spc="-1" strike="noStrike">
                          <a:solidFill>
                            <a:srgbClr val="001d34"/>
                          </a:solidFill>
                          <a:latin typeface="Calibri"/>
                        </a:rPr>
                        <a:t> </a:t>
                      </a:r>
                      <a:r>
                        <a:rPr b="0" lang="en-AU" sz="2000" spc="-1" strike="noStrike">
                          <a:solidFill>
                            <a:srgbClr val="001d34"/>
                          </a:solidFill>
                          <a:latin typeface="Calibri"/>
                        </a:rPr>
                        <a:t>Infauna</a:t>
                      </a:r>
                      <a:endParaRPr b="0" lang="en-AU" sz="2000" spc="-1" strike="noStrike">
                        <a:latin typeface="Arial"/>
                      </a:endParaRPr>
                    </a:p>
                    <a:p>
                      <a:pPr marL="216000" indent="-215280">
                        <a:lnSpc>
                          <a:spcPct val="90000"/>
                        </a:lnSpc>
                        <a:spcBef>
                          <a:spcPts val="601"/>
                        </a:spcBef>
                        <a:buClr>
                          <a:srgbClr val="1a9aff"/>
                        </a:buClr>
                        <a:buFont typeface="Arial"/>
                        <a:buChar char="•"/>
                        <a:tabLst>
                          <a:tab algn="l" pos="0"/>
                        </a:tabLst>
                      </a:pPr>
                      <a:r>
                        <a:rPr b="0" lang="en-AU" sz="2000" spc="-1" strike="noStrike">
                          <a:solidFill>
                            <a:srgbClr val="001d34"/>
                          </a:solidFill>
                          <a:latin typeface="Calibri"/>
                        </a:rPr>
                        <a:t> </a:t>
                      </a:r>
                      <a:r>
                        <a:rPr b="0" lang="en-AU" sz="2000" spc="-1" strike="noStrike">
                          <a:solidFill>
                            <a:srgbClr val="001d34"/>
                          </a:solidFill>
                          <a:latin typeface="Calibri"/>
                        </a:rPr>
                        <a:t>Deposit feeders</a:t>
                      </a:r>
                      <a:endParaRPr b="0" lang="en-AU" sz="2000" spc="-1" strike="noStrike">
                        <a:latin typeface="Arial"/>
                      </a:endParaRPr>
                    </a:p>
                  </a:txBody>
                  <a:tcPr marL="91440" marR="91440">
                    <a:noFill/>
                  </a:tcPr>
                </a:tc>
                <a:tc>
                  <a:txBody>
                    <a:bodyPr>
                      <a:noAutofit/>
                    </a:bodyPr>
                    <a:p>
                      <a:pPr marL="216000" indent="-215280">
                        <a:lnSpc>
                          <a:spcPct val="90000"/>
                        </a:lnSpc>
                        <a:spcBef>
                          <a:spcPts val="601"/>
                        </a:spcBef>
                        <a:buClr>
                          <a:srgbClr val="1a9aff"/>
                        </a:buClr>
                        <a:buFont typeface="Arial"/>
                        <a:buChar char="•"/>
                      </a:pPr>
                      <a:r>
                        <a:rPr b="0" lang="en-AU" sz="2000" spc="-1" strike="noStrike">
                          <a:solidFill>
                            <a:srgbClr val="001d34"/>
                          </a:solidFill>
                          <a:latin typeface="Calibri"/>
                        </a:rPr>
                        <a:t> </a:t>
                      </a:r>
                      <a:r>
                        <a:rPr b="0" lang="en-AU" sz="2000" spc="-1" strike="noStrike">
                          <a:solidFill>
                            <a:srgbClr val="001d34"/>
                          </a:solidFill>
                          <a:latin typeface="Calibri"/>
                        </a:rPr>
                        <a:t>Filter feeders</a:t>
                      </a:r>
                      <a:endParaRPr b="0" lang="en-AU" sz="2000" spc="-1" strike="noStrike">
                        <a:latin typeface="Arial"/>
                      </a:endParaRPr>
                    </a:p>
                    <a:p>
                      <a:pPr marL="216000" indent="-215280">
                        <a:lnSpc>
                          <a:spcPct val="90000"/>
                        </a:lnSpc>
                        <a:spcBef>
                          <a:spcPts val="601"/>
                        </a:spcBef>
                        <a:buClr>
                          <a:srgbClr val="1a9aff"/>
                        </a:buClr>
                        <a:buFont typeface="Arial"/>
                        <a:buChar char="•"/>
                      </a:pPr>
                      <a:r>
                        <a:rPr b="0" lang="en-AU" sz="2000" spc="-1" strike="noStrike">
                          <a:solidFill>
                            <a:srgbClr val="001d34"/>
                          </a:solidFill>
                          <a:latin typeface="Calibri"/>
                        </a:rPr>
                        <a:t> </a:t>
                      </a:r>
                      <a:r>
                        <a:rPr b="0" lang="en-AU" sz="2000" spc="-1" strike="noStrike">
                          <a:solidFill>
                            <a:srgbClr val="ffc000"/>
                          </a:solidFill>
                          <a:latin typeface="Calibri"/>
                        </a:rPr>
                        <a:t>Scallops</a:t>
                      </a:r>
                      <a:endParaRPr b="0" lang="en-AU" sz="2000" spc="-1" strike="noStrike">
                        <a:latin typeface="Arial"/>
                      </a:endParaRPr>
                    </a:p>
                    <a:p>
                      <a:pPr marL="216000" indent="-215280">
                        <a:lnSpc>
                          <a:spcPct val="90000"/>
                        </a:lnSpc>
                        <a:spcBef>
                          <a:spcPts val="601"/>
                        </a:spcBef>
                        <a:buClr>
                          <a:srgbClr val="1a9aff"/>
                        </a:buClr>
                        <a:buFont typeface="Arial"/>
                        <a:buChar char="•"/>
                      </a:pPr>
                      <a:r>
                        <a:rPr b="0" lang="en-AU" sz="2000" spc="-1" strike="noStrike">
                          <a:solidFill>
                            <a:srgbClr val="001d34"/>
                          </a:solidFill>
                          <a:latin typeface="Calibri"/>
                        </a:rPr>
                        <a:t> </a:t>
                      </a:r>
                      <a:r>
                        <a:rPr b="0" lang="en-AU" sz="2000" spc="-1" strike="noStrike">
                          <a:solidFill>
                            <a:srgbClr val="001d34"/>
                          </a:solidFill>
                          <a:latin typeface="Calibri"/>
                        </a:rPr>
                        <a:t>Grazers</a:t>
                      </a:r>
                      <a:endParaRPr b="0" lang="en-AU" sz="2000" spc="-1" strike="noStrike">
                        <a:latin typeface="Arial"/>
                      </a:endParaRPr>
                    </a:p>
                    <a:p>
                      <a:pPr marL="216000" indent="-215280">
                        <a:lnSpc>
                          <a:spcPct val="90000"/>
                        </a:lnSpc>
                        <a:spcBef>
                          <a:spcPts val="601"/>
                        </a:spcBef>
                        <a:buClr>
                          <a:srgbClr val="1a9aff"/>
                        </a:buClr>
                        <a:buFont typeface="Arial"/>
                        <a:buChar char="•"/>
                      </a:pPr>
                      <a:r>
                        <a:rPr b="0" lang="en-AU" sz="2000" spc="-1" strike="noStrike">
                          <a:solidFill>
                            <a:srgbClr val="001d34"/>
                          </a:solidFill>
                          <a:latin typeface="Calibri"/>
                        </a:rPr>
                        <a:t> </a:t>
                      </a:r>
                      <a:r>
                        <a:rPr b="0" lang="en-AU" sz="2000" spc="-1" strike="noStrike">
                          <a:solidFill>
                            <a:srgbClr val="001d34"/>
                          </a:solidFill>
                          <a:latin typeface="Calibri"/>
                        </a:rPr>
                        <a:t>Megazoobenthos</a:t>
                      </a:r>
                      <a:endParaRPr b="0" lang="en-AU" sz="2000" spc="-1" strike="noStrike">
                        <a:latin typeface="Arial"/>
                      </a:endParaRPr>
                    </a:p>
                    <a:p>
                      <a:pPr marL="216000" indent="-215280">
                        <a:lnSpc>
                          <a:spcPct val="90000"/>
                        </a:lnSpc>
                        <a:spcBef>
                          <a:spcPts val="601"/>
                        </a:spcBef>
                        <a:buClr>
                          <a:srgbClr val="1a9aff"/>
                        </a:buClr>
                        <a:buFont typeface="Arial"/>
                        <a:buChar char="•"/>
                      </a:pPr>
                      <a:r>
                        <a:rPr b="0" lang="en-AU" sz="2000" spc="-1" strike="noStrike">
                          <a:solidFill>
                            <a:srgbClr val="001d34"/>
                          </a:solidFill>
                          <a:latin typeface="Calibri"/>
                        </a:rPr>
                        <a:t> </a:t>
                      </a:r>
                      <a:r>
                        <a:rPr b="0" lang="en-AU" sz="2000" spc="-1" strike="noStrike">
                          <a:solidFill>
                            <a:srgbClr val="ffc000"/>
                          </a:solidFill>
                          <a:latin typeface="Calibri"/>
                        </a:rPr>
                        <a:t>Lobsters</a:t>
                      </a:r>
                      <a:endParaRPr b="0" lang="en-AU" sz="2000" spc="-1" strike="noStrike">
                        <a:latin typeface="Arial"/>
                      </a:endParaRPr>
                    </a:p>
                    <a:p>
                      <a:pPr marL="216000" indent="-215280">
                        <a:lnSpc>
                          <a:spcPct val="90000"/>
                        </a:lnSpc>
                        <a:spcBef>
                          <a:spcPts val="601"/>
                        </a:spcBef>
                        <a:buClr>
                          <a:srgbClr val="1a9aff"/>
                        </a:buClr>
                        <a:buFont typeface="Arial"/>
                        <a:buChar char="•"/>
                      </a:pPr>
                      <a:r>
                        <a:rPr b="0" lang="en-AU" sz="2000" spc="-1" strike="noStrike">
                          <a:solidFill>
                            <a:srgbClr val="ffc000"/>
                          </a:solidFill>
                          <a:latin typeface="Calibri"/>
                        </a:rPr>
                        <a:t> </a:t>
                      </a:r>
                      <a:r>
                        <a:rPr b="0" lang="en-AU" sz="2000" spc="-1" strike="noStrike">
                          <a:solidFill>
                            <a:srgbClr val="ffc000"/>
                          </a:solidFill>
                          <a:latin typeface="Calibri"/>
                        </a:rPr>
                        <a:t>Giant crab</a:t>
                      </a:r>
                      <a:endParaRPr b="0" lang="en-AU" sz="2000" spc="-1" strike="noStrike">
                        <a:latin typeface="Arial"/>
                      </a:endParaRPr>
                    </a:p>
                    <a:p>
                      <a:pPr marL="216000" indent="-215280">
                        <a:lnSpc>
                          <a:spcPct val="90000"/>
                        </a:lnSpc>
                        <a:spcBef>
                          <a:spcPts val="601"/>
                        </a:spcBef>
                        <a:buClr>
                          <a:srgbClr val="1a9aff"/>
                        </a:buClr>
                        <a:buFont typeface="Arial"/>
                        <a:buChar char="•"/>
                      </a:pPr>
                      <a:r>
                        <a:rPr b="0" lang="en-AU" sz="2000" spc="-1" strike="noStrike">
                          <a:solidFill>
                            <a:srgbClr val="ffc000"/>
                          </a:solidFill>
                          <a:latin typeface="Calibri"/>
                        </a:rPr>
                        <a:t> </a:t>
                      </a:r>
                      <a:r>
                        <a:rPr b="0" lang="en-AU" sz="2000" spc="-1" strike="noStrike">
                          <a:solidFill>
                            <a:srgbClr val="ffc000"/>
                          </a:solidFill>
                          <a:latin typeface="Calibri"/>
                        </a:rPr>
                        <a:t>Prawns</a:t>
                      </a:r>
                      <a:endParaRPr b="0" lang="en-AU" sz="2000" spc="-1" strike="noStrike">
                        <a:latin typeface="Arial"/>
                      </a:endParaRPr>
                    </a:p>
                    <a:p>
                      <a:pPr marL="216000" indent="-215280">
                        <a:lnSpc>
                          <a:spcPct val="90000"/>
                        </a:lnSpc>
                        <a:spcBef>
                          <a:spcPts val="601"/>
                        </a:spcBef>
                        <a:buClr>
                          <a:srgbClr val="1a9aff"/>
                        </a:buClr>
                        <a:buFont typeface="Arial"/>
                        <a:buChar char="•"/>
                      </a:pPr>
                      <a:r>
                        <a:rPr b="0" lang="en-AU" sz="2000" spc="-1" strike="noStrike">
                          <a:solidFill>
                            <a:srgbClr val="001d34"/>
                          </a:solidFill>
                          <a:latin typeface="Calibri"/>
                        </a:rPr>
                        <a:t> </a:t>
                      </a:r>
                      <a:r>
                        <a:rPr b="0" lang="en-AU" sz="2000" spc="-1" strike="noStrike">
                          <a:solidFill>
                            <a:srgbClr val="92d050"/>
                          </a:solidFill>
                          <a:latin typeface="Calibri"/>
                        </a:rPr>
                        <a:t>Seagrass</a:t>
                      </a:r>
                      <a:endParaRPr b="0" lang="en-AU" sz="2000" spc="-1" strike="noStrike">
                        <a:latin typeface="Arial"/>
                      </a:endParaRPr>
                    </a:p>
                    <a:p>
                      <a:pPr marL="216000" indent="-215280">
                        <a:lnSpc>
                          <a:spcPct val="90000"/>
                        </a:lnSpc>
                        <a:spcBef>
                          <a:spcPts val="601"/>
                        </a:spcBef>
                        <a:buClr>
                          <a:srgbClr val="1a9aff"/>
                        </a:buClr>
                        <a:buFont typeface="Arial"/>
                        <a:buChar char="•"/>
                      </a:pPr>
                      <a:r>
                        <a:rPr b="0" lang="en-AU" sz="2000" spc="-1" strike="noStrike">
                          <a:solidFill>
                            <a:srgbClr val="92d050"/>
                          </a:solidFill>
                          <a:latin typeface="Calibri"/>
                        </a:rPr>
                        <a:t> </a:t>
                      </a:r>
                      <a:r>
                        <a:rPr b="0" lang="en-AU" sz="2000" spc="-1" strike="noStrike">
                          <a:solidFill>
                            <a:srgbClr val="92d050"/>
                          </a:solidFill>
                          <a:latin typeface="Calibri"/>
                        </a:rPr>
                        <a:t>Macroalgae</a:t>
                      </a:r>
                      <a:endParaRPr b="0" lang="en-AU" sz="2000" spc="-1" strike="noStrike">
                        <a:latin typeface="Arial"/>
                      </a:endParaRPr>
                    </a:p>
                  </a:txBody>
                  <a:tcPr marL="91440" marR="91440">
                    <a:noFill/>
                  </a:tcPr>
                </a:tc>
              </a:tr>
            </a:tbl>
          </a:graphicData>
        </a:graphic>
      </p:graphicFrame>
      <p:pic>
        <p:nvPicPr>
          <p:cNvPr id="343" name="Picture 5" descr="giant_crab"/>
          <p:cNvPicPr/>
          <p:nvPr/>
        </p:nvPicPr>
        <p:blipFill>
          <a:blip r:embed="rId1"/>
          <a:stretch/>
        </p:blipFill>
        <p:spPr>
          <a:xfrm>
            <a:off x="5208840" y="4118400"/>
            <a:ext cx="1511280" cy="950760"/>
          </a:xfrm>
          <a:prstGeom prst="rect">
            <a:avLst/>
          </a:prstGeom>
          <a:ln>
            <a:noFill/>
          </a:ln>
        </p:spPr>
      </p:pic>
      <p:sp>
        <p:nvSpPr>
          <p:cNvPr id="344" name="CustomShape 4"/>
          <p:cNvSpPr/>
          <p:nvPr/>
        </p:nvSpPr>
        <p:spPr>
          <a:xfrm>
            <a:off x="1218600" y="4683960"/>
            <a:ext cx="1125720" cy="364320"/>
          </a:xfrm>
          <a:prstGeom prst="rect">
            <a:avLst/>
          </a:prstGeom>
          <a:noFill/>
          <a:ln>
            <a:noFill/>
          </a:ln>
        </p:spPr>
        <p:style>
          <a:lnRef idx="0"/>
          <a:fillRef idx="0"/>
          <a:effectRef idx="0"/>
          <a:fontRef idx="minor"/>
        </p:style>
        <p:txBody>
          <a:bodyPr wrap="none" lIns="90000" rIns="90000" tIns="45000" bIns="45000">
            <a:spAutoFit/>
          </a:bodyPr>
          <a:p>
            <a:pPr>
              <a:lnSpc>
                <a:spcPct val="100000"/>
              </a:lnSpc>
            </a:pPr>
            <a:r>
              <a:rPr b="0" lang="en-US" sz="1800" spc="-1" strike="noStrike">
                <a:solidFill>
                  <a:srgbClr val="ffc000"/>
                </a:solidFill>
                <a:latin typeface="Calibri"/>
                <a:ea typeface="DejaVu Sans"/>
              </a:rPr>
              <a:t>Harvested</a:t>
            </a:r>
            <a:endParaRPr b="0" lang="en-AU" sz="1800" spc="-1" strike="noStrike">
              <a:latin typeface="Arial"/>
            </a:endParaRPr>
          </a:p>
        </p:txBody>
      </p:sp>
      <p:sp>
        <p:nvSpPr>
          <p:cNvPr id="345" name="CustomShape 5"/>
          <p:cNvSpPr/>
          <p:nvPr/>
        </p:nvSpPr>
        <p:spPr>
          <a:xfrm>
            <a:off x="2496240" y="4691520"/>
            <a:ext cx="2203200" cy="364320"/>
          </a:xfrm>
          <a:prstGeom prst="rect">
            <a:avLst/>
          </a:prstGeom>
          <a:noFill/>
          <a:ln>
            <a:noFill/>
          </a:ln>
        </p:spPr>
        <p:style>
          <a:lnRef idx="0"/>
          <a:fillRef idx="0"/>
          <a:effectRef idx="0"/>
          <a:fontRef idx="minor"/>
        </p:style>
        <p:txBody>
          <a:bodyPr wrap="none" lIns="90000" rIns="90000" tIns="45000" bIns="45000">
            <a:spAutoFit/>
          </a:bodyPr>
          <a:p>
            <a:pPr>
              <a:lnSpc>
                <a:spcPct val="100000"/>
              </a:lnSpc>
            </a:pPr>
            <a:r>
              <a:rPr b="0" lang="en-US" sz="1800" spc="-1" strike="noStrike">
                <a:solidFill>
                  <a:srgbClr val="92d050"/>
                </a:solidFill>
                <a:latin typeface="Calibri"/>
                <a:ea typeface="DejaVu Sans"/>
              </a:rPr>
              <a:t>Conservation concern</a:t>
            </a:r>
            <a:endParaRPr b="0" lang="en-AU" sz="1800" spc="-1" strike="noStrike">
              <a:latin typeface="Arial"/>
            </a:endParaRPr>
          </a:p>
        </p:txBody>
      </p:sp>
      <p:pic>
        <p:nvPicPr>
          <p:cNvPr id="346" name="Picture 3" descr=""/>
          <p:cNvPicPr/>
          <p:nvPr/>
        </p:nvPicPr>
        <p:blipFill>
          <a:blip r:embed="rId2"/>
          <a:stretch/>
        </p:blipFill>
        <p:spPr>
          <a:xfrm>
            <a:off x="7092360" y="0"/>
            <a:ext cx="2013480" cy="4968000"/>
          </a:xfrm>
          <a:prstGeom prst="rect">
            <a:avLst/>
          </a:prstGeom>
          <a:ln>
            <a:noFill/>
          </a:ln>
        </p:spPr>
      </p:pic>
    </p:spTree>
  </p:cSld>
  <mc:AlternateContent>
    <mc:Choice Requires="p14">
      <p:transition spd="slow" p14:dur="2000"/>
    </mc:Choice>
    <mc:Fallback>
      <p:transition spd="slow"/>
    </mc:Fallback>
  </mc:AlternateContent>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47" name="CustomShape 1"/>
          <p:cNvSpPr/>
          <p:nvPr/>
        </p:nvSpPr>
        <p:spPr>
          <a:xfrm>
            <a:off x="899640" y="204120"/>
            <a:ext cx="6336000" cy="638640"/>
          </a:xfrm>
          <a:prstGeom prst="rect">
            <a:avLst/>
          </a:prstGeom>
          <a:noFill/>
          <a:ln>
            <a:noFill/>
          </a:ln>
        </p:spPr>
        <p:style>
          <a:lnRef idx="0"/>
          <a:fillRef idx="0"/>
          <a:effectRef idx="0"/>
          <a:fontRef idx="minor"/>
        </p:style>
        <p:txBody>
          <a:bodyPr lIns="0" rIns="0" tIns="0" bIns="0">
            <a:normAutofit/>
          </a:bodyPr>
          <a:p>
            <a:pPr>
              <a:lnSpc>
                <a:spcPct val="100000"/>
              </a:lnSpc>
            </a:pPr>
            <a:r>
              <a:rPr b="0" lang="en-AU" sz="3600" spc="-1" strike="noStrike">
                <a:solidFill>
                  <a:srgbClr val="757579"/>
                </a:solidFill>
                <a:latin typeface="Calibri"/>
              </a:rPr>
              <a:t>Modelled groups - Vertebrates</a:t>
            </a:r>
            <a:endParaRPr b="0" lang="en-AU" sz="3600" spc="-1" strike="noStrike">
              <a:latin typeface="Arial"/>
            </a:endParaRPr>
          </a:p>
        </p:txBody>
      </p:sp>
      <p:graphicFrame>
        <p:nvGraphicFramePr>
          <p:cNvPr id="348" name="Table 2"/>
          <p:cNvGraphicFramePr/>
          <p:nvPr/>
        </p:nvGraphicFramePr>
        <p:xfrm>
          <a:off x="251640" y="843480"/>
          <a:ext cx="6336000" cy="0"/>
        </p:xfrm>
        <a:graphic>
          <a:graphicData uri="http://schemas.openxmlformats.org/drawingml/2006/table">
            <a:tbl>
              <a:tblPr/>
              <a:tblGrid>
                <a:gridCol w="2112120"/>
                <a:gridCol w="2112120"/>
                <a:gridCol w="2112120"/>
              </a:tblGrid>
              <a:tr h="0">
                <a:tc>
                  <a:txBody>
                    <a:bodyPr>
                      <a:noAutofit/>
                    </a:bodyPr>
                    <a:p>
                      <a:pPr>
                        <a:lnSpc>
                          <a:spcPct val="90000"/>
                        </a:lnSpc>
                        <a:spcBef>
                          <a:spcPts val="601"/>
                        </a:spcBef>
                        <a:tabLst>
                          <a:tab algn="l" pos="0"/>
                        </a:tabLst>
                      </a:pPr>
                      <a:r>
                        <a:rPr b="0" lang="en-AU" sz="2000" spc="-1" strike="noStrike">
                          <a:solidFill>
                            <a:srgbClr val="001d34"/>
                          </a:solidFill>
                          <a:latin typeface="Calibri"/>
                        </a:rPr>
                        <a:t>32 age structured</a:t>
                      </a:r>
                      <a:endParaRPr b="0" lang="en-AU" sz="2000" spc="-1" strike="noStrike">
                        <a:latin typeface="Arial"/>
                      </a:endParaRPr>
                    </a:p>
                    <a:p>
                      <a:pPr>
                        <a:lnSpc>
                          <a:spcPct val="90000"/>
                        </a:lnSpc>
                        <a:spcBef>
                          <a:spcPts val="601"/>
                        </a:spcBef>
                        <a:tabLst>
                          <a:tab algn="l" pos="0"/>
                        </a:tabLst>
                      </a:pPr>
                      <a:endParaRPr b="0" lang="en-AU" sz="2000" spc="-1" strike="noStrike">
                        <a:latin typeface="Arial"/>
                      </a:endParaRPr>
                    </a:p>
                    <a:p>
                      <a:pPr marL="216000" indent="-215280">
                        <a:lnSpc>
                          <a:spcPct val="90000"/>
                        </a:lnSpc>
                        <a:spcBef>
                          <a:spcPts val="601"/>
                        </a:spcBef>
                        <a:buClr>
                          <a:srgbClr val="1a9aff"/>
                        </a:buClr>
                        <a:buFont typeface="Arial"/>
                        <a:buChar char="•"/>
                        <a:tabLst>
                          <a:tab algn="l" pos="0"/>
                        </a:tabLst>
                      </a:pPr>
                      <a:r>
                        <a:rPr b="0" lang="en-AU" sz="1600" spc="-1" strike="noStrike">
                          <a:solidFill>
                            <a:srgbClr val="001d34"/>
                          </a:solidFill>
                          <a:latin typeface="Calibri"/>
                        </a:rPr>
                        <a:t>Small pelagics</a:t>
                      </a:r>
                      <a:endParaRPr b="0" lang="en-AU" sz="1600" spc="-1" strike="noStrike">
                        <a:latin typeface="Arial"/>
                      </a:endParaRPr>
                    </a:p>
                    <a:p>
                      <a:pPr marL="216000" indent="-215280">
                        <a:lnSpc>
                          <a:spcPct val="90000"/>
                        </a:lnSpc>
                        <a:spcBef>
                          <a:spcPts val="601"/>
                        </a:spcBef>
                        <a:buClr>
                          <a:srgbClr val="1a9aff"/>
                        </a:buClr>
                        <a:buFont typeface="Arial"/>
                        <a:buChar char="•"/>
                        <a:tabLst>
                          <a:tab algn="l" pos="0"/>
                        </a:tabLst>
                      </a:pPr>
                      <a:r>
                        <a:rPr b="0" lang="en-AU" sz="1600" spc="-1" strike="noStrike">
                          <a:solidFill>
                            <a:srgbClr val="ffc000"/>
                          </a:solidFill>
                          <a:latin typeface="Calibri"/>
                        </a:rPr>
                        <a:t>Red bait</a:t>
                      </a:r>
                      <a:endParaRPr b="0" lang="en-AU" sz="1600" spc="-1" strike="noStrike">
                        <a:latin typeface="Arial"/>
                      </a:endParaRPr>
                    </a:p>
                    <a:p>
                      <a:pPr marL="216000" indent="-215280">
                        <a:lnSpc>
                          <a:spcPct val="90000"/>
                        </a:lnSpc>
                        <a:spcBef>
                          <a:spcPts val="601"/>
                        </a:spcBef>
                        <a:buClr>
                          <a:srgbClr val="1a9aff"/>
                        </a:buClr>
                        <a:buFont typeface="Arial"/>
                        <a:buChar char="•"/>
                        <a:tabLst>
                          <a:tab algn="l" pos="0"/>
                        </a:tabLst>
                      </a:pPr>
                      <a:r>
                        <a:rPr b="0" lang="en-AU" sz="1600" spc="-1" strike="noStrike">
                          <a:solidFill>
                            <a:srgbClr val="001d34"/>
                          </a:solidFill>
                          <a:latin typeface="Calibri"/>
                        </a:rPr>
                        <a:t>Mackerel</a:t>
                      </a:r>
                      <a:endParaRPr b="0" lang="en-AU" sz="1600" spc="-1" strike="noStrike">
                        <a:latin typeface="Arial"/>
                      </a:endParaRPr>
                    </a:p>
                    <a:p>
                      <a:pPr marL="216000" indent="-215280">
                        <a:lnSpc>
                          <a:spcPct val="90000"/>
                        </a:lnSpc>
                        <a:spcBef>
                          <a:spcPts val="601"/>
                        </a:spcBef>
                        <a:buClr>
                          <a:srgbClr val="1a9aff"/>
                        </a:buClr>
                        <a:buFont typeface="Arial"/>
                        <a:buChar char="•"/>
                        <a:tabLst>
                          <a:tab algn="l" pos="0"/>
                        </a:tabLst>
                      </a:pPr>
                      <a:r>
                        <a:rPr b="0" lang="en-AU" sz="1600" spc="-1" strike="noStrike">
                          <a:solidFill>
                            <a:srgbClr val="001d34"/>
                          </a:solidFill>
                          <a:latin typeface="Calibri"/>
                        </a:rPr>
                        <a:t>Migratory mesopelagics</a:t>
                      </a:r>
                      <a:endParaRPr b="0" lang="en-AU" sz="1600" spc="-1" strike="noStrike">
                        <a:latin typeface="Arial"/>
                      </a:endParaRPr>
                    </a:p>
                    <a:p>
                      <a:pPr marL="216000" indent="-215280">
                        <a:lnSpc>
                          <a:spcPct val="90000"/>
                        </a:lnSpc>
                        <a:spcBef>
                          <a:spcPts val="601"/>
                        </a:spcBef>
                        <a:buClr>
                          <a:srgbClr val="1a9aff"/>
                        </a:buClr>
                        <a:buFont typeface="Arial"/>
                        <a:buChar char="•"/>
                        <a:tabLst>
                          <a:tab algn="l" pos="0"/>
                        </a:tabLst>
                      </a:pPr>
                      <a:r>
                        <a:rPr b="0" lang="en-AU" sz="1600" spc="-1" strike="noStrike">
                          <a:solidFill>
                            <a:srgbClr val="001d34"/>
                          </a:solidFill>
                          <a:latin typeface="Calibri"/>
                        </a:rPr>
                        <a:t>Non-migratory mesopelagics</a:t>
                      </a:r>
                      <a:endParaRPr b="0" lang="en-AU" sz="1600" spc="-1" strike="noStrike">
                        <a:latin typeface="Arial"/>
                      </a:endParaRPr>
                    </a:p>
                    <a:p>
                      <a:pPr marL="216000" indent="-215280">
                        <a:lnSpc>
                          <a:spcPct val="90000"/>
                        </a:lnSpc>
                        <a:spcBef>
                          <a:spcPts val="601"/>
                        </a:spcBef>
                        <a:buClr>
                          <a:srgbClr val="1a9aff"/>
                        </a:buClr>
                        <a:buFont typeface="Arial"/>
                        <a:buChar char="•"/>
                        <a:tabLst>
                          <a:tab algn="l" pos="0"/>
                        </a:tabLst>
                      </a:pPr>
                      <a:r>
                        <a:rPr b="0" lang="en-AU" sz="1600" spc="-1" strike="noStrike">
                          <a:solidFill>
                            <a:srgbClr val="ffc000"/>
                          </a:solidFill>
                          <a:latin typeface="Calibri"/>
                        </a:rPr>
                        <a:t>School whiting</a:t>
                      </a:r>
                      <a:endParaRPr b="0" lang="en-AU" sz="1600" spc="-1" strike="noStrike">
                        <a:latin typeface="Arial"/>
                      </a:endParaRPr>
                    </a:p>
                    <a:p>
                      <a:pPr marL="216000" indent="-215280">
                        <a:lnSpc>
                          <a:spcPct val="90000"/>
                        </a:lnSpc>
                        <a:spcBef>
                          <a:spcPts val="601"/>
                        </a:spcBef>
                        <a:buClr>
                          <a:srgbClr val="1a9aff"/>
                        </a:buClr>
                        <a:buFont typeface="Arial"/>
                        <a:buChar char="•"/>
                        <a:tabLst>
                          <a:tab algn="l" pos="0"/>
                        </a:tabLst>
                      </a:pPr>
                      <a:r>
                        <a:rPr b="0" lang="en-AU" sz="1600" spc="-1" strike="noStrike">
                          <a:solidFill>
                            <a:srgbClr val="001d34"/>
                          </a:solidFill>
                          <a:latin typeface="Calibri"/>
                        </a:rPr>
                        <a:t>Shallow water piscivores</a:t>
                      </a:r>
                      <a:endParaRPr b="0" lang="en-AU" sz="1600" spc="-1" strike="noStrike">
                        <a:latin typeface="Arial"/>
                      </a:endParaRPr>
                    </a:p>
                    <a:p>
                      <a:pPr marL="216000" indent="-215280">
                        <a:lnSpc>
                          <a:spcPct val="90000"/>
                        </a:lnSpc>
                        <a:spcBef>
                          <a:spcPts val="601"/>
                        </a:spcBef>
                        <a:buClr>
                          <a:srgbClr val="1a9aff"/>
                        </a:buClr>
                        <a:buFont typeface="Arial"/>
                        <a:buChar char="•"/>
                        <a:tabLst>
                          <a:tab algn="l" pos="0"/>
                        </a:tabLst>
                      </a:pPr>
                      <a:r>
                        <a:rPr b="0" lang="en-AU" sz="1600" spc="-1" strike="noStrike">
                          <a:solidFill>
                            <a:srgbClr val="ffc000"/>
                          </a:solidFill>
                          <a:latin typeface="Calibri"/>
                        </a:rPr>
                        <a:t>Blue warehou</a:t>
                      </a:r>
                      <a:endParaRPr b="0" lang="en-AU" sz="1600" spc="-1" strike="noStrike">
                        <a:latin typeface="Arial"/>
                      </a:endParaRPr>
                    </a:p>
                    <a:p>
                      <a:pPr marL="216000" indent="-215280">
                        <a:lnSpc>
                          <a:spcPct val="90000"/>
                        </a:lnSpc>
                        <a:spcBef>
                          <a:spcPts val="601"/>
                        </a:spcBef>
                        <a:buClr>
                          <a:srgbClr val="1a9aff"/>
                        </a:buClr>
                        <a:buFont typeface="Arial"/>
                        <a:buChar char="•"/>
                        <a:tabLst>
                          <a:tab algn="l" pos="0"/>
                        </a:tabLst>
                      </a:pPr>
                      <a:r>
                        <a:rPr b="0" lang="en-AU" sz="1600" spc="-1" strike="noStrike">
                          <a:solidFill>
                            <a:srgbClr val="ffc000"/>
                          </a:solidFill>
                          <a:latin typeface="Calibri"/>
                        </a:rPr>
                        <a:t>Spotted warehou</a:t>
                      </a:r>
                      <a:endParaRPr b="0" lang="en-AU" sz="1600" spc="-1" strike="noStrike">
                        <a:latin typeface="Arial"/>
                      </a:endParaRPr>
                    </a:p>
                    <a:p>
                      <a:pPr marL="216000" indent="-215280">
                        <a:lnSpc>
                          <a:spcPct val="90000"/>
                        </a:lnSpc>
                        <a:spcBef>
                          <a:spcPts val="601"/>
                        </a:spcBef>
                        <a:buClr>
                          <a:srgbClr val="1a9aff"/>
                        </a:buClr>
                        <a:buFont typeface="Arial"/>
                        <a:buChar char="•"/>
                        <a:tabLst>
                          <a:tab algn="l" pos="0"/>
                        </a:tabLst>
                      </a:pPr>
                      <a:r>
                        <a:rPr b="0" lang="en-AU" sz="1600" spc="-1" strike="noStrike" u="sng">
                          <a:solidFill>
                            <a:srgbClr val="ffc000"/>
                          </a:solidFill>
                          <a:uFillTx/>
                          <a:latin typeface="Calibri"/>
                        </a:rPr>
                        <a:t>Tuna and billfish</a:t>
                      </a:r>
                      <a:endParaRPr b="0" lang="en-AU" sz="1600" spc="-1" strike="noStrike">
                        <a:latin typeface="Arial"/>
                      </a:endParaRPr>
                    </a:p>
                    <a:p>
                      <a:pPr marL="216000" indent="-215280">
                        <a:lnSpc>
                          <a:spcPct val="90000"/>
                        </a:lnSpc>
                        <a:spcBef>
                          <a:spcPts val="601"/>
                        </a:spcBef>
                        <a:buClr>
                          <a:srgbClr val="1a9aff"/>
                        </a:buClr>
                        <a:buFont typeface="Arial"/>
                        <a:buChar char="•"/>
                        <a:tabLst>
                          <a:tab algn="l" pos="0"/>
                        </a:tabLst>
                      </a:pPr>
                      <a:r>
                        <a:rPr b="0" lang="en-AU" sz="1600" spc="-1" strike="noStrike">
                          <a:solidFill>
                            <a:srgbClr val="ffc000"/>
                          </a:solidFill>
                          <a:latin typeface="Calibri"/>
                        </a:rPr>
                        <a:t>Gemfish</a:t>
                      </a:r>
                      <a:endParaRPr b="0" lang="en-AU" sz="1600" spc="-1" strike="noStrike">
                        <a:latin typeface="Arial"/>
                      </a:endParaRPr>
                    </a:p>
                  </a:txBody>
                  <a:tcPr marL="91440" marR="91440">
                    <a:noFill/>
                  </a:tcPr>
                </a:tc>
                <a:tc>
                  <a:txBody>
                    <a:bodyPr>
                      <a:noAutofit/>
                    </a:bodyPr>
                    <a:p>
                      <a:pPr marL="216000" indent="-215280">
                        <a:lnSpc>
                          <a:spcPct val="90000"/>
                        </a:lnSpc>
                        <a:spcBef>
                          <a:spcPts val="601"/>
                        </a:spcBef>
                        <a:buClr>
                          <a:srgbClr val="1a9aff"/>
                        </a:buClr>
                        <a:buFont typeface="Arial"/>
                        <a:buChar char="•"/>
                      </a:pPr>
                      <a:r>
                        <a:rPr b="0" lang="en-AU" sz="1600" spc="-1" strike="noStrike">
                          <a:solidFill>
                            <a:srgbClr val="001d34"/>
                          </a:solidFill>
                          <a:latin typeface="Calibri"/>
                        </a:rPr>
                        <a:t>Shallow water demersal fish</a:t>
                      </a:r>
                      <a:endParaRPr b="0" lang="en-AU" sz="1600" spc="-1" strike="noStrike">
                        <a:latin typeface="Arial"/>
                      </a:endParaRPr>
                    </a:p>
                    <a:p>
                      <a:pPr marL="216000" indent="-215280">
                        <a:lnSpc>
                          <a:spcPct val="90000"/>
                        </a:lnSpc>
                        <a:spcBef>
                          <a:spcPts val="601"/>
                        </a:spcBef>
                        <a:buClr>
                          <a:srgbClr val="1a9aff"/>
                        </a:buClr>
                        <a:buFont typeface="Arial"/>
                        <a:buChar char="•"/>
                      </a:pPr>
                      <a:r>
                        <a:rPr b="0" lang="en-AU" sz="1600" spc="-1" strike="noStrike" u="sng">
                          <a:solidFill>
                            <a:srgbClr val="ffc000"/>
                          </a:solidFill>
                          <a:uFillTx/>
                          <a:latin typeface="Calibri"/>
                        </a:rPr>
                        <a:t>Flathead</a:t>
                      </a:r>
                      <a:endParaRPr b="0" lang="en-AU" sz="1600" spc="-1" strike="noStrike">
                        <a:latin typeface="Arial"/>
                      </a:endParaRPr>
                    </a:p>
                    <a:p>
                      <a:pPr marL="216000" indent="-215280">
                        <a:lnSpc>
                          <a:spcPct val="90000"/>
                        </a:lnSpc>
                        <a:spcBef>
                          <a:spcPts val="601"/>
                        </a:spcBef>
                        <a:buClr>
                          <a:srgbClr val="1a9aff"/>
                        </a:buClr>
                        <a:buFont typeface="Arial"/>
                        <a:buChar char="•"/>
                      </a:pPr>
                      <a:r>
                        <a:rPr b="0" lang="en-AU" sz="1600" spc="-1" strike="noStrike" u="sng">
                          <a:solidFill>
                            <a:srgbClr val="ffc000"/>
                          </a:solidFill>
                          <a:uFillTx/>
                          <a:latin typeface="Calibri"/>
                        </a:rPr>
                        <a:t>Redfish</a:t>
                      </a:r>
                      <a:endParaRPr b="0" lang="en-AU" sz="1600" spc="-1" strike="noStrike">
                        <a:latin typeface="Arial"/>
                      </a:endParaRPr>
                    </a:p>
                    <a:p>
                      <a:pPr marL="216000" indent="-215280">
                        <a:lnSpc>
                          <a:spcPct val="90000"/>
                        </a:lnSpc>
                        <a:spcBef>
                          <a:spcPts val="601"/>
                        </a:spcBef>
                        <a:buClr>
                          <a:srgbClr val="1a9aff"/>
                        </a:buClr>
                        <a:buFont typeface="Arial"/>
                        <a:buChar char="•"/>
                      </a:pPr>
                      <a:r>
                        <a:rPr b="0" lang="en-AU" sz="1600" spc="-1" strike="noStrike">
                          <a:solidFill>
                            <a:srgbClr val="ffc000"/>
                          </a:solidFill>
                          <a:latin typeface="Calibri"/>
                        </a:rPr>
                        <a:t>Morwong</a:t>
                      </a:r>
                      <a:endParaRPr b="0" lang="en-AU" sz="1600" spc="-1" strike="noStrike">
                        <a:latin typeface="Arial"/>
                      </a:endParaRPr>
                    </a:p>
                    <a:p>
                      <a:pPr marL="216000" indent="-215280">
                        <a:lnSpc>
                          <a:spcPct val="90000"/>
                        </a:lnSpc>
                        <a:spcBef>
                          <a:spcPts val="601"/>
                        </a:spcBef>
                        <a:buClr>
                          <a:srgbClr val="1a9aff"/>
                        </a:buClr>
                        <a:buFont typeface="Arial"/>
                        <a:buChar char="•"/>
                      </a:pPr>
                      <a:r>
                        <a:rPr b="0" lang="en-AU" sz="1600" spc="-1" strike="noStrike" u="sng">
                          <a:solidFill>
                            <a:srgbClr val="ffc000"/>
                          </a:solidFill>
                          <a:uFillTx/>
                          <a:latin typeface="Calibri"/>
                        </a:rPr>
                        <a:t>Ling</a:t>
                      </a:r>
                      <a:endParaRPr b="0" lang="en-AU" sz="1600" spc="-1" strike="noStrike">
                        <a:latin typeface="Arial"/>
                      </a:endParaRPr>
                    </a:p>
                    <a:p>
                      <a:pPr marL="216000" indent="-215280">
                        <a:lnSpc>
                          <a:spcPct val="90000"/>
                        </a:lnSpc>
                        <a:spcBef>
                          <a:spcPts val="601"/>
                        </a:spcBef>
                        <a:buClr>
                          <a:srgbClr val="1a9aff"/>
                        </a:buClr>
                        <a:buFont typeface="Arial"/>
                        <a:buChar char="•"/>
                      </a:pPr>
                      <a:r>
                        <a:rPr b="0" lang="en-AU" sz="1600" spc="-1" strike="noStrike">
                          <a:solidFill>
                            <a:srgbClr val="ffc000"/>
                          </a:solidFill>
                          <a:latin typeface="Calibri"/>
                        </a:rPr>
                        <a:t>Blue grenadier</a:t>
                      </a:r>
                      <a:endParaRPr b="0" lang="en-AU" sz="1600" spc="-1" strike="noStrike">
                        <a:latin typeface="Arial"/>
                      </a:endParaRPr>
                    </a:p>
                    <a:p>
                      <a:pPr marL="216000" indent="-215280">
                        <a:lnSpc>
                          <a:spcPct val="90000"/>
                        </a:lnSpc>
                        <a:spcBef>
                          <a:spcPts val="601"/>
                        </a:spcBef>
                        <a:buClr>
                          <a:srgbClr val="1a9aff"/>
                        </a:buClr>
                        <a:buFont typeface="Arial"/>
                        <a:buChar char="•"/>
                      </a:pPr>
                      <a:r>
                        <a:rPr b="0" lang="en-AU" sz="1600" spc="-1" strike="noStrike">
                          <a:solidFill>
                            <a:srgbClr val="ffc000"/>
                          </a:solidFill>
                          <a:latin typeface="Calibri"/>
                        </a:rPr>
                        <a:t>Blue-eye trevalla</a:t>
                      </a:r>
                      <a:endParaRPr b="0" lang="en-AU" sz="1600" spc="-1" strike="noStrike">
                        <a:latin typeface="Arial"/>
                      </a:endParaRPr>
                    </a:p>
                    <a:p>
                      <a:pPr marL="216000" indent="-215280">
                        <a:lnSpc>
                          <a:spcPct val="90000"/>
                        </a:lnSpc>
                        <a:spcBef>
                          <a:spcPts val="601"/>
                        </a:spcBef>
                        <a:buClr>
                          <a:srgbClr val="1a9aff"/>
                        </a:buClr>
                        <a:buFont typeface="Arial"/>
                        <a:buChar char="•"/>
                      </a:pPr>
                      <a:r>
                        <a:rPr b="0" lang="en-AU" sz="1600" spc="-1" strike="noStrike">
                          <a:solidFill>
                            <a:srgbClr val="ffc000"/>
                          </a:solidFill>
                          <a:latin typeface="Calibri"/>
                        </a:rPr>
                        <a:t>Ribaldo</a:t>
                      </a:r>
                      <a:endParaRPr b="0" lang="en-AU" sz="1600" spc="-1" strike="noStrike">
                        <a:latin typeface="Arial"/>
                      </a:endParaRPr>
                    </a:p>
                    <a:p>
                      <a:pPr marL="216000" indent="-215280">
                        <a:lnSpc>
                          <a:spcPct val="90000"/>
                        </a:lnSpc>
                        <a:spcBef>
                          <a:spcPts val="601"/>
                        </a:spcBef>
                        <a:buClr>
                          <a:srgbClr val="1a9aff"/>
                        </a:buClr>
                        <a:buFont typeface="Arial"/>
                        <a:buChar char="•"/>
                      </a:pPr>
                      <a:r>
                        <a:rPr b="0" lang="en-AU" sz="1600" spc="-1" strike="noStrike" u="sng">
                          <a:solidFill>
                            <a:srgbClr val="ffc000"/>
                          </a:solidFill>
                          <a:uFillTx/>
                          <a:latin typeface="Calibri"/>
                        </a:rPr>
                        <a:t>Orange roughy</a:t>
                      </a:r>
                      <a:endParaRPr b="0" lang="en-AU" sz="1600" spc="-1" strike="noStrike">
                        <a:latin typeface="Arial"/>
                      </a:endParaRPr>
                    </a:p>
                    <a:p>
                      <a:pPr marL="216000" indent="-215280">
                        <a:lnSpc>
                          <a:spcPct val="90000"/>
                        </a:lnSpc>
                        <a:spcBef>
                          <a:spcPts val="601"/>
                        </a:spcBef>
                        <a:buClr>
                          <a:srgbClr val="1a9aff"/>
                        </a:buClr>
                        <a:buFont typeface="Arial"/>
                        <a:buChar char="•"/>
                      </a:pPr>
                      <a:r>
                        <a:rPr b="0" lang="en-AU" sz="1600" spc="-1" strike="noStrike">
                          <a:solidFill>
                            <a:srgbClr val="ffc000"/>
                          </a:solidFill>
                          <a:latin typeface="Calibri"/>
                        </a:rPr>
                        <a:t>Dories and oreos</a:t>
                      </a:r>
                      <a:endParaRPr b="0" lang="en-AU" sz="1600" spc="-1" strike="noStrike">
                        <a:latin typeface="Arial"/>
                      </a:endParaRPr>
                    </a:p>
                    <a:p>
                      <a:pPr marL="216000" indent="-215280">
                        <a:lnSpc>
                          <a:spcPct val="90000"/>
                        </a:lnSpc>
                        <a:spcBef>
                          <a:spcPts val="601"/>
                        </a:spcBef>
                        <a:buClr>
                          <a:srgbClr val="1a9aff"/>
                        </a:buClr>
                        <a:buFont typeface="Arial"/>
                        <a:buChar char="•"/>
                      </a:pPr>
                      <a:r>
                        <a:rPr b="0" lang="en-AU" sz="1600" spc="-1" strike="noStrike">
                          <a:solidFill>
                            <a:srgbClr val="ffc000"/>
                          </a:solidFill>
                          <a:latin typeface="Calibri"/>
                        </a:rPr>
                        <a:t>Cardinalfish</a:t>
                      </a:r>
                      <a:endParaRPr b="0" lang="en-AU" sz="1600" spc="-1" strike="noStrike">
                        <a:latin typeface="Arial"/>
                      </a:endParaRPr>
                    </a:p>
                    <a:p>
                      <a:pPr marL="216000" indent="-215280">
                        <a:lnSpc>
                          <a:spcPct val="90000"/>
                        </a:lnSpc>
                        <a:spcBef>
                          <a:spcPts val="601"/>
                        </a:spcBef>
                        <a:buClr>
                          <a:srgbClr val="1a9aff"/>
                        </a:buClr>
                        <a:buFont typeface="Arial"/>
                        <a:buChar char="•"/>
                      </a:pPr>
                      <a:r>
                        <a:rPr b="0" lang="en-AU" sz="1600" spc="-1" strike="noStrike">
                          <a:solidFill>
                            <a:srgbClr val="ffc000"/>
                          </a:solidFill>
                          <a:latin typeface="Calibri"/>
                        </a:rPr>
                        <a:t>Gummy shark</a:t>
                      </a:r>
                      <a:endParaRPr b="0" lang="en-AU" sz="1600" spc="-1" strike="noStrike">
                        <a:latin typeface="Arial"/>
                      </a:endParaRPr>
                    </a:p>
                    <a:p>
                      <a:pPr marL="216000" indent="-215280">
                        <a:lnSpc>
                          <a:spcPct val="90000"/>
                        </a:lnSpc>
                        <a:spcBef>
                          <a:spcPts val="601"/>
                        </a:spcBef>
                        <a:buClr>
                          <a:srgbClr val="1a9aff"/>
                        </a:buClr>
                        <a:buFont typeface="Arial"/>
                        <a:buChar char="•"/>
                      </a:pPr>
                      <a:r>
                        <a:rPr b="0" lang="en-AU" sz="1600" spc="-1" strike="noStrike">
                          <a:solidFill>
                            <a:srgbClr val="92d050"/>
                          </a:solidFill>
                          <a:latin typeface="Calibri"/>
                        </a:rPr>
                        <a:t>School shark</a:t>
                      </a:r>
                      <a:endParaRPr b="0" lang="en-AU" sz="1600" spc="-1" strike="noStrike">
                        <a:latin typeface="Arial"/>
                      </a:endParaRPr>
                    </a:p>
                  </a:txBody>
                  <a:tcPr marL="91440" marR="91440">
                    <a:noFill/>
                  </a:tcPr>
                </a:tc>
                <a:tc>
                  <a:txBody>
                    <a:bodyPr>
                      <a:noAutofit/>
                    </a:bodyPr>
                    <a:p>
                      <a:pPr marL="216000" indent="-215280">
                        <a:lnSpc>
                          <a:spcPct val="90000"/>
                        </a:lnSpc>
                        <a:spcBef>
                          <a:spcPts val="601"/>
                        </a:spcBef>
                        <a:buClr>
                          <a:srgbClr val="1a9aff"/>
                        </a:buClr>
                        <a:buFont typeface="Arial"/>
                        <a:buChar char="•"/>
                      </a:pPr>
                      <a:r>
                        <a:rPr b="0" lang="en-AU" sz="1600" spc="-1" strike="noStrike" u="sng">
                          <a:solidFill>
                            <a:srgbClr val="001d34"/>
                          </a:solidFill>
                          <a:uFillTx/>
                          <a:latin typeface="Calibri"/>
                        </a:rPr>
                        <a:t>Demersal sharks</a:t>
                      </a:r>
                      <a:endParaRPr b="0" lang="en-AU" sz="1600" spc="-1" strike="noStrike">
                        <a:latin typeface="Arial"/>
                      </a:endParaRPr>
                    </a:p>
                    <a:p>
                      <a:pPr marL="216000" indent="-215280">
                        <a:lnSpc>
                          <a:spcPct val="90000"/>
                        </a:lnSpc>
                        <a:spcBef>
                          <a:spcPts val="601"/>
                        </a:spcBef>
                        <a:buClr>
                          <a:srgbClr val="1a9aff"/>
                        </a:buClr>
                        <a:buFont typeface="Arial"/>
                        <a:buChar char="•"/>
                      </a:pPr>
                      <a:r>
                        <a:rPr b="0" lang="en-AU" sz="1600" spc="-1" strike="noStrike">
                          <a:solidFill>
                            <a:srgbClr val="001d34"/>
                          </a:solidFill>
                          <a:latin typeface="Calibri"/>
                        </a:rPr>
                        <a:t>Pelagic sharks</a:t>
                      </a:r>
                      <a:endParaRPr b="0" lang="en-AU" sz="1600" spc="-1" strike="noStrike">
                        <a:latin typeface="Arial"/>
                      </a:endParaRPr>
                    </a:p>
                    <a:p>
                      <a:pPr marL="216000" indent="-215280">
                        <a:lnSpc>
                          <a:spcPct val="90000"/>
                        </a:lnSpc>
                        <a:spcBef>
                          <a:spcPts val="601"/>
                        </a:spcBef>
                        <a:buClr>
                          <a:srgbClr val="1a9aff"/>
                        </a:buClr>
                        <a:buFont typeface="Arial"/>
                        <a:buChar char="•"/>
                      </a:pPr>
                      <a:r>
                        <a:rPr b="0" lang="en-AU" sz="1600" spc="-1" strike="noStrike">
                          <a:solidFill>
                            <a:srgbClr val="92d050"/>
                          </a:solidFill>
                          <a:latin typeface="Calibri"/>
                        </a:rPr>
                        <a:t>Dogfish</a:t>
                      </a:r>
                      <a:endParaRPr b="0" lang="en-AU" sz="1600" spc="-1" strike="noStrike">
                        <a:latin typeface="Arial"/>
                      </a:endParaRPr>
                    </a:p>
                    <a:p>
                      <a:pPr marL="216000" indent="-215280">
                        <a:lnSpc>
                          <a:spcPct val="90000"/>
                        </a:lnSpc>
                        <a:spcBef>
                          <a:spcPts val="601"/>
                        </a:spcBef>
                        <a:buClr>
                          <a:srgbClr val="1a9aff"/>
                        </a:buClr>
                        <a:buFont typeface="Arial"/>
                        <a:buChar char="•"/>
                      </a:pPr>
                      <a:r>
                        <a:rPr b="0" lang="en-AU" sz="1600" spc="-1" strike="noStrike">
                          <a:solidFill>
                            <a:srgbClr val="92d050"/>
                          </a:solidFill>
                          <a:latin typeface="Calibri"/>
                        </a:rPr>
                        <a:t>Gulper sharks</a:t>
                      </a:r>
                      <a:endParaRPr b="0" lang="en-AU" sz="1600" spc="-1" strike="noStrike">
                        <a:latin typeface="Arial"/>
                      </a:endParaRPr>
                    </a:p>
                    <a:p>
                      <a:pPr marL="216000" indent="-215280">
                        <a:lnSpc>
                          <a:spcPct val="90000"/>
                        </a:lnSpc>
                        <a:spcBef>
                          <a:spcPts val="601"/>
                        </a:spcBef>
                        <a:buClr>
                          <a:srgbClr val="1a9aff"/>
                        </a:buClr>
                        <a:buFont typeface="Arial"/>
                        <a:buChar char="•"/>
                      </a:pPr>
                      <a:r>
                        <a:rPr b="0" lang="en-AU" sz="1600" spc="-1" strike="noStrike">
                          <a:solidFill>
                            <a:srgbClr val="001d34"/>
                          </a:solidFill>
                          <a:latin typeface="Calibri"/>
                        </a:rPr>
                        <a:t>Skates and rays</a:t>
                      </a:r>
                      <a:endParaRPr b="0" lang="en-AU" sz="1600" spc="-1" strike="noStrike">
                        <a:latin typeface="Arial"/>
                      </a:endParaRPr>
                    </a:p>
                    <a:p>
                      <a:pPr marL="216000" indent="-215280">
                        <a:lnSpc>
                          <a:spcPct val="90000"/>
                        </a:lnSpc>
                        <a:spcBef>
                          <a:spcPts val="601"/>
                        </a:spcBef>
                        <a:buClr>
                          <a:srgbClr val="1a9aff"/>
                        </a:buClr>
                        <a:buFont typeface="Arial"/>
                        <a:buChar char="•"/>
                      </a:pPr>
                      <a:r>
                        <a:rPr b="0" lang="en-AU" sz="1600" spc="-1" strike="noStrike">
                          <a:solidFill>
                            <a:srgbClr val="92d050"/>
                          </a:solidFill>
                          <a:latin typeface="Calibri"/>
                        </a:rPr>
                        <a:t>Seabirds</a:t>
                      </a:r>
                      <a:endParaRPr b="0" lang="en-AU" sz="1600" spc="-1" strike="noStrike">
                        <a:latin typeface="Arial"/>
                      </a:endParaRPr>
                    </a:p>
                    <a:p>
                      <a:pPr marL="216000" indent="-215280">
                        <a:lnSpc>
                          <a:spcPct val="90000"/>
                        </a:lnSpc>
                        <a:spcBef>
                          <a:spcPts val="601"/>
                        </a:spcBef>
                        <a:buClr>
                          <a:srgbClr val="1a9aff"/>
                        </a:buClr>
                        <a:buFont typeface="Arial"/>
                        <a:buChar char="•"/>
                      </a:pPr>
                      <a:r>
                        <a:rPr b="0" lang="en-AU" sz="1600" spc="-1" strike="noStrike">
                          <a:solidFill>
                            <a:srgbClr val="92d050"/>
                          </a:solidFill>
                          <a:latin typeface="Calibri"/>
                        </a:rPr>
                        <a:t>Seals</a:t>
                      </a:r>
                      <a:endParaRPr b="0" lang="en-AU" sz="1600" spc="-1" strike="noStrike">
                        <a:latin typeface="Arial"/>
                      </a:endParaRPr>
                    </a:p>
                    <a:p>
                      <a:pPr marL="216000" indent="-215280">
                        <a:lnSpc>
                          <a:spcPct val="90000"/>
                        </a:lnSpc>
                        <a:spcBef>
                          <a:spcPts val="601"/>
                        </a:spcBef>
                        <a:buClr>
                          <a:srgbClr val="1a9aff"/>
                        </a:buClr>
                        <a:buFont typeface="Arial"/>
                        <a:buChar char="•"/>
                      </a:pPr>
                      <a:r>
                        <a:rPr b="0" lang="en-AU" sz="1600" spc="-1" strike="noStrike">
                          <a:solidFill>
                            <a:srgbClr val="92d050"/>
                          </a:solidFill>
                          <a:latin typeface="Calibri"/>
                        </a:rPr>
                        <a:t>Sea lion</a:t>
                      </a:r>
                      <a:endParaRPr b="0" lang="en-AU" sz="1600" spc="-1" strike="noStrike">
                        <a:latin typeface="Arial"/>
                      </a:endParaRPr>
                    </a:p>
                    <a:p>
                      <a:pPr marL="216000" indent="-215280">
                        <a:lnSpc>
                          <a:spcPct val="90000"/>
                        </a:lnSpc>
                        <a:spcBef>
                          <a:spcPts val="601"/>
                        </a:spcBef>
                        <a:buClr>
                          <a:srgbClr val="1a9aff"/>
                        </a:buClr>
                        <a:buFont typeface="Arial"/>
                        <a:buChar char="•"/>
                      </a:pPr>
                      <a:r>
                        <a:rPr b="0" lang="en-AU" sz="1600" spc="-1" strike="noStrike">
                          <a:solidFill>
                            <a:srgbClr val="92d050"/>
                          </a:solidFill>
                          <a:latin typeface="Calibri"/>
                        </a:rPr>
                        <a:t>Dolphins</a:t>
                      </a:r>
                      <a:endParaRPr b="0" lang="en-AU" sz="1600" spc="-1" strike="noStrike">
                        <a:latin typeface="Arial"/>
                      </a:endParaRPr>
                    </a:p>
                    <a:p>
                      <a:pPr marL="216000" indent="-215280">
                        <a:lnSpc>
                          <a:spcPct val="90000"/>
                        </a:lnSpc>
                        <a:spcBef>
                          <a:spcPts val="601"/>
                        </a:spcBef>
                        <a:buClr>
                          <a:srgbClr val="1a9aff"/>
                        </a:buClr>
                        <a:buFont typeface="Arial"/>
                        <a:buChar char="•"/>
                      </a:pPr>
                      <a:r>
                        <a:rPr b="0" lang="en-AU" sz="1600" spc="-1" strike="noStrike">
                          <a:solidFill>
                            <a:srgbClr val="92d050"/>
                          </a:solidFill>
                          <a:latin typeface="Calibri"/>
                        </a:rPr>
                        <a:t>Orcas</a:t>
                      </a:r>
                      <a:endParaRPr b="0" lang="en-AU" sz="1600" spc="-1" strike="noStrike">
                        <a:latin typeface="Arial"/>
                      </a:endParaRPr>
                    </a:p>
                    <a:p>
                      <a:pPr marL="216000" indent="-215280">
                        <a:lnSpc>
                          <a:spcPct val="90000"/>
                        </a:lnSpc>
                        <a:spcBef>
                          <a:spcPts val="601"/>
                        </a:spcBef>
                        <a:buClr>
                          <a:srgbClr val="1a9aff"/>
                        </a:buClr>
                        <a:buFont typeface="Arial"/>
                        <a:buChar char="•"/>
                      </a:pPr>
                      <a:r>
                        <a:rPr b="0" lang="en-AU" sz="1600" spc="-1" strike="noStrike">
                          <a:solidFill>
                            <a:srgbClr val="92d050"/>
                          </a:solidFill>
                          <a:latin typeface="Calibri"/>
                        </a:rPr>
                        <a:t>Baleen whales</a:t>
                      </a:r>
                      <a:endParaRPr b="0" lang="en-AU" sz="1600" spc="-1" strike="noStrike">
                        <a:latin typeface="Arial"/>
                      </a:endParaRPr>
                    </a:p>
                    <a:p>
                      <a:pPr>
                        <a:lnSpc>
                          <a:spcPct val="90000"/>
                        </a:lnSpc>
                        <a:spcBef>
                          <a:spcPts val="601"/>
                        </a:spcBef>
                      </a:pPr>
                      <a:endParaRPr b="0" lang="en-AU" sz="1600" spc="-1" strike="noStrike">
                        <a:latin typeface="Arial"/>
                      </a:endParaRPr>
                    </a:p>
                  </a:txBody>
                  <a:tcPr marL="91440" marR="91440">
                    <a:noFill/>
                  </a:tcPr>
                </a:tc>
              </a:tr>
            </a:tbl>
          </a:graphicData>
        </a:graphic>
      </p:graphicFrame>
      <p:sp>
        <p:nvSpPr>
          <p:cNvPr id="349" name="CustomShape 3"/>
          <p:cNvSpPr/>
          <p:nvPr/>
        </p:nvSpPr>
        <p:spPr>
          <a:xfrm>
            <a:off x="703800" y="4799520"/>
            <a:ext cx="1125720" cy="364320"/>
          </a:xfrm>
          <a:prstGeom prst="rect">
            <a:avLst/>
          </a:prstGeom>
          <a:noFill/>
          <a:ln>
            <a:noFill/>
          </a:ln>
        </p:spPr>
        <p:style>
          <a:lnRef idx="0"/>
          <a:fillRef idx="0"/>
          <a:effectRef idx="0"/>
          <a:fontRef idx="minor"/>
        </p:style>
        <p:txBody>
          <a:bodyPr wrap="none" lIns="90000" rIns="90000" tIns="45000" bIns="45000">
            <a:spAutoFit/>
          </a:bodyPr>
          <a:p>
            <a:pPr>
              <a:lnSpc>
                <a:spcPct val="100000"/>
              </a:lnSpc>
            </a:pPr>
            <a:r>
              <a:rPr b="0" lang="en-US" sz="1800" spc="-1" strike="noStrike">
                <a:solidFill>
                  <a:srgbClr val="ffc000"/>
                </a:solidFill>
                <a:latin typeface="Calibri"/>
                <a:ea typeface="DejaVu Sans"/>
              </a:rPr>
              <a:t>Harvested</a:t>
            </a:r>
            <a:endParaRPr b="0" lang="en-AU" sz="1800" spc="-1" strike="noStrike">
              <a:latin typeface="Arial"/>
            </a:endParaRPr>
          </a:p>
        </p:txBody>
      </p:sp>
      <p:sp>
        <p:nvSpPr>
          <p:cNvPr id="350" name="CustomShape 4"/>
          <p:cNvSpPr/>
          <p:nvPr/>
        </p:nvSpPr>
        <p:spPr>
          <a:xfrm>
            <a:off x="1981440" y="4806720"/>
            <a:ext cx="2203200" cy="364320"/>
          </a:xfrm>
          <a:prstGeom prst="rect">
            <a:avLst/>
          </a:prstGeom>
          <a:noFill/>
          <a:ln>
            <a:noFill/>
          </a:ln>
        </p:spPr>
        <p:style>
          <a:lnRef idx="0"/>
          <a:fillRef idx="0"/>
          <a:effectRef idx="0"/>
          <a:fontRef idx="minor"/>
        </p:style>
        <p:txBody>
          <a:bodyPr wrap="none" lIns="90000" rIns="90000" tIns="45000" bIns="45000">
            <a:spAutoFit/>
          </a:bodyPr>
          <a:p>
            <a:pPr>
              <a:lnSpc>
                <a:spcPct val="100000"/>
              </a:lnSpc>
            </a:pPr>
            <a:r>
              <a:rPr b="0" lang="en-US" sz="1800" spc="-1" strike="noStrike">
                <a:solidFill>
                  <a:srgbClr val="92d050"/>
                </a:solidFill>
                <a:latin typeface="Calibri"/>
                <a:ea typeface="DejaVu Sans"/>
              </a:rPr>
              <a:t>Conservation concern</a:t>
            </a:r>
            <a:endParaRPr b="0" lang="en-AU" sz="1800" spc="-1" strike="noStrike">
              <a:latin typeface="Arial"/>
            </a:endParaRPr>
          </a:p>
        </p:txBody>
      </p:sp>
      <p:sp>
        <p:nvSpPr>
          <p:cNvPr id="351" name="CustomShape 5"/>
          <p:cNvSpPr/>
          <p:nvPr/>
        </p:nvSpPr>
        <p:spPr>
          <a:xfrm>
            <a:off x="4238640" y="4806720"/>
            <a:ext cx="2312640" cy="364320"/>
          </a:xfrm>
          <a:prstGeom prst="rect">
            <a:avLst/>
          </a:prstGeom>
          <a:noFill/>
          <a:ln>
            <a:noFill/>
          </a:ln>
        </p:spPr>
        <p:style>
          <a:lnRef idx="0"/>
          <a:fillRef idx="0"/>
          <a:effectRef idx="0"/>
          <a:fontRef idx="minor"/>
        </p:style>
        <p:txBody>
          <a:bodyPr wrap="none" lIns="90000" rIns="90000" tIns="45000" bIns="45000">
            <a:spAutoFit/>
          </a:bodyPr>
          <a:p>
            <a:pPr>
              <a:lnSpc>
                <a:spcPct val="100000"/>
              </a:lnSpc>
            </a:pPr>
            <a:r>
              <a:rPr b="0" lang="en-US" sz="1800" spc="-1" strike="noStrike" u="sng">
                <a:solidFill>
                  <a:srgbClr val="001d34"/>
                </a:solidFill>
                <a:uFillTx/>
                <a:latin typeface="Calibri"/>
                <a:ea typeface="DejaVu Sans"/>
              </a:rPr>
              <a:t>Multiple genetic stocks</a:t>
            </a:r>
            <a:endParaRPr b="0" lang="en-AU" sz="1800" spc="-1" strike="noStrike">
              <a:latin typeface="Arial"/>
            </a:endParaRPr>
          </a:p>
        </p:txBody>
      </p:sp>
      <p:sp>
        <p:nvSpPr>
          <p:cNvPr id="352" name="CustomShape 6"/>
          <p:cNvSpPr/>
          <p:nvPr/>
        </p:nvSpPr>
        <p:spPr>
          <a:xfrm>
            <a:off x="6804360" y="0"/>
            <a:ext cx="2338920" cy="51429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p:style>
      </p:sp>
      <p:pic>
        <p:nvPicPr>
          <p:cNvPr id="353" name="Picture 19" descr=""/>
          <p:cNvPicPr/>
          <p:nvPr/>
        </p:nvPicPr>
        <p:blipFill>
          <a:blip r:embed="rId1"/>
          <a:stretch/>
        </p:blipFill>
        <p:spPr>
          <a:xfrm rot="5400000">
            <a:off x="5502240" y="1553040"/>
            <a:ext cx="4942800" cy="1989360"/>
          </a:xfrm>
          <a:prstGeom prst="rect">
            <a:avLst/>
          </a:prstGeom>
          <a:ln>
            <a:noFill/>
          </a:ln>
        </p:spPr>
      </p:pic>
      <p:pic>
        <p:nvPicPr>
          <p:cNvPr id="354" name="Picture 21" descr=""/>
          <p:cNvPicPr/>
          <p:nvPr/>
        </p:nvPicPr>
        <p:blipFill>
          <a:blip r:embed="rId2"/>
          <a:stretch/>
        </p:blipFill>
        <p:spPr>
          <a:xfrm>
            <a:off x="8236440" y="4659840"/>
            <a:ext cx="672480" cy="278640"/>
          </a:xfrm>
          <a:prstGeom prst="rect">
            <a:avLst/>
          </a:prstGeom>
          <a:ln>
            <a:noFill/>
          </a:ln>
        </p:spPr>
      </p:pic>
    </p:spTree>
  </p:cSld>
  <mc:AlternateContent>
    <mc:Choice Requires="p14">
      <p:transition spd="slow" p14:dur="2000"/>
    </mc:Choice>
    <mc:Fallback>
      <p:transition spd="slow"/>
    </mc:Fallback>
  </mc:AlternateContent>
</p:sld>
</file>

<file path=ppt/slides/slide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55" name="Picture 3" descr="Australia-Map-Bkg.gif"/>
          <p:cNvPicPr/>
          <p:nvPr/>
        </p:nvPicPr>
        <p:blipFill>
          <a:blip r:embed="rId1"/>
          <a:stretch/>
        </p:blipFill>
        <p:spPr>
          <a:xfrm>
            <a:off x="1801440" y="339480"/>
            <a:ext cx="4919040" cy="4264920"/>
          </a:xfrm>
          <a:prstGeom prst="rect">
            <a:avLst/>
          </a:prstGeom>
          <a:ln>
            <a:noFill/>
          </a:ln>
        </p:spPr>
      </p:pic>
      <p:sp>
        <p:nvSpPr>
          <p:cNvPr id="356" name="Line 1"/>
          <p:cNvSpPr/>
          <p:nvPr/>
        </p:nvSpPr>
        <p:spPr>
          <a:xfrm>
            <a:off x="5414400" y="3138120"/>
            <a:ext cx="0" cy="1965240"/>
          </a:xfrm>
          <a:prstGeom prst="line">
            <a:avLst/>
          </a:prstGeom>
          <a:ln w="38160">
            <a:solidFill>
              <a:schemeClr val="accent2"/>
            </a:solidFill>
            <a:prstDash val="dash"/>
            <a:round/>
          </a:ln>
        </p:spPr>
        <p:style>
          <a:lnRef idx="2">
            <a:schemeClr val="accent1"/>
          </a:lnRef>
          <a:fillRef idx="0">
            <a:schemeClr val="accent1"/>
          </a:fillRef>
          <a:effectRef idx="1">
            <a:schemeClr val="accent1"/>
          </a:effectRef>
          <a:fontRef idx="minor"/>
        </p:style>
      </p:sp>
      <p:sp>
        <p:nvSpPr>
          <p:cNvPr id="357" name="CustomShape 2"/>
          <p:cNvSpPr/>
          <p:nvPr/>
        </p:nvSpPr>
        <p:spPr>
          <a:xfrm>
            <a:off x="899640" y="204120"/>
            <a:ext cx="6336000" cy="638640"/>
          </a:xfrm>
          <a:prstGeom prst="rect">
            <a:avLst/>
          </a:prstGeom>
          <a:noFill/>
          <a:ln>
            <a:noFill/>
          </a:ln>
        </p:spPr>
        <p:style>
          <a:lnRef idx="0"/>
          <a:fillRef idx="0"/>
          <a:effectRef idx="0"/>
          <a:fontRef idx="minor"/>
        </p:style>
        <p:txBody>
          <a:bodyPr lIns="0" rIns="0" tIns="0" bIns="0">
            <a:normAutofit/>
          </a:bodyPr>
          <a:p>
            <a:pPr>
              <a:lnSpc>
                <a:spcPct val="100000"/>
              </a:lnSpc>
            </a:pPr>
            <a:r>
              <a:rPr b="0" lang="en-AU" sz="3600" spc="-1" strike="noStrike">
                <a:solidFill>
                  <a:srgbClr val="757579"/>
                </a:solidFill>
                <a:latin typeface="Calibri"/>
              </a:rPr>
              <a:t>Modelled groups - Stocks</a:t>
            </a:r>
            <a:endParaRPr b="0" lang="en-AU" sz="3600" spc="-1" strike="noStrike">
              <a:latin typeface="Arial"/>
            </a:endParaRPr>
          </a:p>
        </p:txBody>
      </p:sp>
      <p:sp>
        <p:nvSpPr>
          <p:cNvPr id="358" name="CustomShape 3"/>
          <p:cNvSpPr/>
          <p:nvPr/>
        </p:nvSpPr>
        <p:spPr>
          <a:xfrm>
            <a:off x="251640" y="1059480"/>
            <a:ext cx="6336000" cy="3180600"/>
          </a:xfrm>
          <a:prstGeom prst="rect">
            <a:avLst/>
          </a:prstGeom>
          <a:noFill/>
          <a:ln>
            <a:noFill/>
          </a:ln>
        </p:spPr>
        <p:style>
          <a:lnRef idx="0"/>
          <a:fillRef idx="0"/>
          <a:effectRef idx="0"/>
          <a:fontRef idx="minor"/>
        </p:style>
        <p:txBody>
          <a:bodyPr lIns="0" rIns="0" tIns="0" bIns="0">
            <a:normAutofit/>
          </a:bodyPr>
          <a:p>
            <a:pPr marL="216000" indent="-215280">
              <a:lnSpc>
                <a:spcPct val="90000"/>
              </a:lnSpc>
              <a:spcBef>
                <a:spcPts val="601"/>
              </a:spcBef>
              <a:buClr>
                <a:srgbClr val="1a9aff"/>
              </a:buClr>
              <a:buFont typeface="Arial"/>
              <a:buChar char="•"/>
            </a:pPr>
            <a:r>
              <a:rPr b="0" lang="en-US" sz="2400" spc="-1" strike="noStrike">
                <a:solidFill>
                  <a:srgbClr val="001d34"/>
                </a:solidFill>
                <a:latin typeface="Calibri"/>
              </a:rPr>
              <a:t>Assumed stock structure = as for assessments</a:t>
            </a:r>
            <a:endParaRPr b="0" lang="en-AU" sz="2400" spc="-1" strike="noStrike">
              <a:latin typeface="Arial"/>
            </a:endParaRPr>
          </a:p>
          <a:p>
            <a:pPr marL="216000" indent="-215280">
              <a:lnSpc>
                <a:spcPct val="90000"/>
              </a:lnSpc>
              <a:spcBef>
                <a:spcPts val="601"/>
              </a:spcBef>
              <a:buClr>
                <a:srgbClr val="1a9aff"/>
              </a:buClr>
              <a:buFont typeface="Arial"/>
              <a:buChar char="•"/>
            </a:pPr>
            <a:r>
              <a:rPr b="0" lang="en-US" sz="2400" spc="-1" strike="noStrike">
                <a:solidFill>
                  <a:srgbClr val="001d34"/>
                </a:solidFill>
                <a:latin typeface="Calibri"/>
              </a:rPr>
              <a:t> </a:t>
            </a:r>
            <a:r>
              <a:rPr b="0" lang="en-US" sz="2400" spc="-1" strike="noStrike">
                <a:solidFill>
                  <a:srgbClr val="001d34"/>
                </a:solidFill>
                <a:latin typeface="Calibri"/>
              </a:rPr>
              <a:t>Multiple size-at-age possible</a:t>
            </a:r>
            <a:endParaRPr b="0" lang="en-AU" sz="2400" spc="-1" strike="noStrike">
              <a:latin typeface="Arial"/>
            </a:endParaRPr>
          </a:p>
          <a:p>
            <a:pPr lvl="1" marL="396000" indent="-179280">
              <a:lnSpc>
                <a:spcPct val="90000"/>
              </a:lnSpc>
              <a:spcBef>
                <a:spcPts val="601"/>
              </a:spcBef>
              <a:buClr>
                <a:srgbClr val="1a9aff"/>
              </a:buClr>
              <a:buFont typeface="Cambria"/>
              <a:buChar char="⎻"/>
            </a:pPr>
            <a:r>
              <a:rPr b="0" lang="en-US" sz="2400" spc="-1" strike="noStrike">
                <a:solidFill>
                  <a:srgbClr val="001d34"/>
                </a:solidFill>
                <a:latin typeface="Calibri"/>
              </a:rPr>
              <a:t> </a:t>
            </a:r>
            <a:r>
              <a:rPr b="0" lang="en-US" sz="2400" spc="-1" strike="noStrike">
                <a:solidFill>
                  <a:srgbClr val="001d34"/>
                </a:solidFill>
                <a:latin typeface="Calibri"/>
              </a:rPr>
              <a:t>realised diet</a:t>
            </a:r>
            <a:endParaRPr b="0" lang="en-AU" sz="2400" spc="-1" strike="noStrike">
              <a:latin typeface="Arial"/>
            </a:endParaRPr>
          </a:p>
          <a:p>
            <a:pPr lvl="1" marL="396000" indent="-179280">
              <a:lnSpc>
                <a:spcPct val="90000"/>
              </a:lnSpc>
              <a:spcBef>
                <a:spcPts val="601"/>
              </a:spcBef>
              <a:buClr>
                <a:srgbClr val="1a9aff"/>
              </a:buClr>
              <a:buFont typeface="Cambria"/>
              <a:buChar char="⎻"/>
            </a:pPr>
            <a:r>
              <a:rPr b="0" lang="en-US" sz="2400" spc="-1" strike="noStrike">
                <a:solidFill>
                  <a:srgbClr val="001d34"/>
                </a:solidFill>
                <a:latin typeface="Calibri"/>
              </a:rPr>
              <a:t> </a:t>
            </a:r>
            <a:r>
              <a:rPr b="0" lang="en-US" sz="2400" spc="-1" strike="noStrike">
                <a:solidFill>
                  <a:srgbClr val="001d34"/>
                </a:solidFill>
                <a:latin typeface="Calibri"/>
              </a:rPr>
              <a:t>phenotypic variation</a:t>
            </a:r>
            <a:endParaRPr b="0" lang="en-AU" sz="2400" spc="-1" strike="noStrike">
              <a:latin typeface="Arial"/>
            </a:endParaRPr>
          </a:p>
        </p:txBody>
      </p:sp>
      <p:pic>
        <p:nvPicPr>
          <p:cNvPr id="359" name="Picture 5" descr=""/>
          <p:cNvPicPr/>
          <p:nvPr/>
        </p:nvPicPr>
        <p:blipFill>
          <a:blip r:embed="rId2"/>
          <a:stretch/>
        </p:blipFill>
        <p:spPr>
          <a:xfrm rot="5400000">
            <a:off x="5438880" y="1437480"/>
            <a:ext cx="5142960" cy="2266920"/>
          </a:xfrm>
          <a:prstGeom prst="rect">
            <a:avLst/>
          </a:prstGeom>
          <a:ln>
            <a:noFill/>
          </a:ln>
        </p:spPr>
      </p:pic>
    </p:spTree>
  </p:cSld>
  <mc:AlternateContent>
    <mc:Choice Requires="p14">
      <p:transition spd="slow" p14:dur="2000"/>
    </mc:Choice>
    <mc:Fallback>
      <p:transition spd="slow"/>
    </mc:Fallback>
  </mc:AlternateContent>
</p:sld>
</file>

<file path=ppt/slides/slide1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60" name="CustomShape 1"/>
          <p:cNvSpPr/>
          <p:nvPr/>
        </p:nvSpPr>
        <p:spPr>
          <a:xfrm>
            <a:off x="899640" y="204120"/>
            <a:ext cx="6336000" cy="638640"/>
          </a:xfrm>
          <a:prstGeom prst="rect">
            <a:avLst/>
          </a:prstGeom>
          <a:noFill/>
          <a:ln>
            <a:noFill/>
          </a:ln>
        </p:spPr>
        <p:style>
          <a:lnRef idx="0"/>
          <a:fillRef idx="0"/>
          <a:effectRef idx="0"/>
          <a:fontRef idx="minor"/>
        </p:style>
        <p:txBody>
          <a:bodyPr lIns="0" rIns="0" tIns="0" bIns="0">
            <a:normAutofit/>
          </a:bodyPr>
          <a:p>
            <a:pPr>
              <a:lnSpc>
                <a:spcPct val="100000"/>
              </a:lnSpc>
            </a:pPr>
            <a:r>
              <a:rPr b="0" lang="en-AU" sz="3600" spc="-1" strike="noStrike">
                <a:solidFill>
                  <a:srgbClr val="757579"/>
                </a:solidFill>
                <a:latin typeface="Calibri"/>
              </a:rPr>
              <a:t>Model performance</a:t>
            </a:r>
            <a:endParaRPr b="0" lang="en-AU" sz="3600" spc="-1" strike="noStrike">
              <a:latin typeface="Arial"/>
            </a:endParaRPr>
          </a:p>
        </p:txBody>
      </p:sp>
      <p:sp>
        <p:nvSpPr>
          <p:cNvPr id="361" name="CustomShape 2"/>
          <p:cNvSpPr/>
          <p:nvPr/>
        </p:nvSpPr>
        <p:spPr>
          <a:xfrm>
            <a:off x="251640" y="1059480"/>
            <a:ext cx="6336000" cy="3180600"/>
          </a:xfrm>
          <a:prstGeom prst="rect">
            <a:avLst/>
          </a:prstGeom>
          <a:noFill/>
          <a:ln>
            <a:noFill/>
          </a:ln>
        </p:spPr>
        <p:style>
          <a:lnRef idx="0"/>
          <a:fillRef idx="0"/>
          <a:effectRef idx="0"/>
          <a:fontRef idx="minor"/>
        </p:style>
        <p:txBody>
          <a:bodyPr lIns="0" rIns="0" tIns="0" bIns="0">
            <a:noAutofit/>
          </a:bodyPr>
          <a:p>
            <a:pPr marL="216000" indent="-215280">
              <a:lnSpc>
                <a:spcPct val="90000"/>
              </a:lnSpc>
              <a:spcBef>
                <a:spcPts val="601"/>
              </a:spcBef>
              <a:buClr>
                <a:srgbClr val="1a9aff"/>
              </a:buClr>
              <a:buFont typeface="Arial"/>
              <a:buChar char="•"/>
            </a:pPr>
            <a:r>
              <a:rPr b="0" lang="en-AU" sz="2800" spc="-1" strike="noStrike">
                <a:solidFill>
                  <a:srgbClr val="001d34"/>
                </a:solidFill>
                <a:latin typeface="Calibri"/>
              </a:rPr>
              <a:t>Ontogenetic shifts </a:t>
            </a:r>
            <a:endParaRPr b="0" lang="en-AU" sz="2800" spc="-1" strike="noStrike">
              <a:latin typeface="Arial"/>
            </a:endParaRPr>
          </a:p>
          <a:p>
            <a:pPr marL="216000" indent="-215280">
              <a:lnSpc>
                <a:spcPct val="90000"/>
              </a:lnSpc>
              <a:spcBef>
                <a:spcPts val="601"/>
              </a:spcBef>
              <a:buClr>
                <a:srgbClr val="1a9aff"/>
              </a:buClr>
              <a:buFont typeface="Arial"/>
              <a:buChar char="•"/>
            </a:pPr>
            <a:r>
              <a:rPr b="0" lang="en-AU" sz="2800" spc="-1" strike="noStrike">
                <a:solidFill>
                  <a:srgbClr val="001d34"/>
                </a:solidFill>
                <a:latin typeface="Calibri"/>
              </a:rPr>
              <a:t> </a:t>
            </a:r>
            <a:r>
              <a:rPr b="0" lang="en-AU" sz="2800" spc="-1" strike="noStrike">
                <a:solidFill>
                  <a:srgbClr val="001d34"/>
                </a:solidFill>
                <a:latin typeface="Calibri"/>
              </a:rPr>
              <a:t>Flexible in space and time</a:t>
            </a:r>
            <a:endParaRPr b="0" lang="en-AU" sz="2800" spc="-1" strike="noStrike">
              <a:latin typeface="Arial"/>
            </a:endParaRPr>
          </a:p>
          <a:p>
            <a:pPr>
              <a:lnSpc>
                <a:spcPct val="90000"/>
              </a:lnSpc>
              <a:spcBef>
                <a:spcPts val="601"/>
              </a:spcBef>
            </a:pPr>
            <a:endParaRPr b="0" lang="en-AU" sz="2800" spc="-1" strike="noStrike">
              <a:latin typeface="Arial"/>
            </a:endParaRPr>
          </a:p>
          <a:p>
            <a:pPr>
              <a:lnSpc>
                <a:spcPct val="90000"/>
              </a:lnSpc>
              <a:spcBef>
                <a:spcPts val="601"/>
              </a:spcBef>
            </a:pPr>
            <a:endParaRPr b="0" lang="en-AU" sz="2800" spc="-1" strike="noStrike">
              <a:latin typeface="Arial"/>
            </a:endParaRPr>
          </a:p>
        </p:txBody>
      </p:sp>
      <p:pic>
        <p:nvPicPr>
          <p:cNvPr id="362" name="Picture 9" descr="diet_comp"/>
          <p:cNvPicPr/>
          <p:nvPr/>
        </p:nvPicPr>
        <p:blipFill>
          <a:blip r:embed="rId1"/>
          <a:stretch/>
        </p:blipFill>
        <p:spPr>
          <a:xfrm>
            <a:off x="524880" y="1879920"/>
            <a:ext cx="5789160" cy="3262680"/>
          </a:xfrm>
          <a:prstGeom prst="rect">
            <a:avLst/>
          </a:prstGeom>
          <a:ln>
            <a:noFill/>
          </a:ln>
        </p:spPr>
      </p:pic>
      <p:pic>
        <p:nvPicPr>
          <p:cNvPr id="363" name="Picture 2" descr=""/>
          <p:cNvPicPr/>
          <p:nvPr/>
        </p:nvPicPr>
        <p:blipFill>
          <a:blip r:embed="rId2"/>
          <a:stretch/>
        </p:blipFill>
        <p:spPr>
          <a:xfrm>
            <a:off x="6444360" y="-10800"/>
            <a:ext cx="2784240" cy="5142960"/>
          </a:xfrm>
          <a:prstGeom prst="rect">
            <a:avLst/>
          </a:prstGeom>
          <a:ln>
            <a:noFill/>
          </a:ln>
        </p:spPr>
      </p:pic>
    </p:spTree>
  </p:cSld>
  <mc:AlternateContent>
    <mc:Choice Requires="p14">
      <p:transition spd="slow" p14:dur="2000"/>
    </mc:Choice>
    <mc:Fallback>
      <p:transition spd="slow"/>
    </mc:Fallback>
  </mc:AlternateContent>
  <p:timing>
    <p:tnLst>
      <p:par>
        <p:cTn id="77" dur="indefinite" restart="never" nodeType="tmRoot">
          <p:childTnLst>
            <p:seq>
              <p:cTn id="78" dur="indefinite" nodeType="mainSeq">
                <p:childTnLst>
                  <p:par>
                    <p:cTn id="79" fill="hold">
                      <p:stCondLst>
                        <p:cond delay="indefinite"/>
                      </p:stCondLst>
                      <p:childTnLst>
                        <p:par>
                          <p:cTn id="80" fill="hold">
                            <p:stCondLst>
                              <p:cond delay="0"/>
                            </p:stCondLst>
                            <p:childTnLst>
                              <p:par>
                                <p:cTn id="81" nodeType="clickEffect" fill="hold" presetClass="entr" presetID="1">
                                  <p:stCondLst>
                                    <p:cond delay="0"/>
                                  </p:stCondLst>
                                  <p:childTnLst>
                                    <p:set>
                                      <p:cBhvr>
                                        <p:cTn id="82" dur="1" fill="hold">
                                          <p:stCondLst>
                                            <p:cond delay="0"/>
                                          </p:stCondLst>
                                        </p:cTn>
                                        <p:tgtEl>
                                          <p:spTgt spid="36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64" name="CustomShape 1"/>
          <p:cNvSpPr/>
          <p:nvPr/>
        </p:nvSpPr>
        <p:spPr>
          <a:xfrm>
            <a:off x="899640" y="204120"/>
            <a:ext cx="6336000" cy="638640"/>
          </a:xfrm>
          <a:prstGeom prst="rect">
            <a:avLst/>
          </a:prstGeom>
          <a:noFill/>
          <a:ln>
            <a:noFill/>
          </a:ln>
        </p:spPr>
        <p:style>
          <a:lnRef idx="0"/>
          <a:fillRef idx="0"/>
          <a:effectRef idx="0"/>
          <a:fontRef idx="minor"/>
        </p:style>
        <p:txBody>
          <a:bodyPr lIns="0" rIns="0" tIns="0" bIns="0">
            <a:normAutofit/>
          </a:bodyPr>
          <a:p>
            <a:pPr>
              <a:lnSpc>
                <a:spcPct val="100000"/>
              </a:lnSpc>
            </a:pPr>
            <a:r>
              <a:rPr b="0" lang="en-AU" sz="3600" spc="-1" strike="noStrike">
                <a:solidFill>
                  <a:srgbClr val="757579"/>
                </a:solidFill>
                <a:latin typeface="Calibri"/>
              </a:rPr>
              <a:t>Model performance</a:t>
            </a:r>
            <a:endParaRPr b="0" lang="en-AU" sz="3600" spc="-1" strike="noStrike">
              <a:latin typeface="Arial"/>
            </a:endParaRPr>
          </a:p>
        </p:txBody>
      </p:sp>
      <p:sp>
        <p:nvSpPr>
          <p:cNvPr id="365" name="CustomShape 2"/>
          <p:cNvSpPr/>
          <p:nvPr/>
        </p:nvSpPr>
        <p:spPr>
          <a:xfrm>
            <a:off x="244800" y="763560"/>
            <a:ext cx="6336000" cy="3180600"/>
          </a:xfrm>
          <a:prstGeom prst="rect">
            <a:avLst/>
          </a:prstGeom>
          <a:noFill/>
          <a:ln>
            <a:noFill/>
          </a:ln>
        </p:spPr>
        <p:style>
          <a:lnRef idx="0"/>
          <a:fillRef idx="0"/>
          <a:effectRef idx="0"/>
          <a:fontRef idx="minor"/>
        </p:style>
        <p:txBody>
          <a:bodyPr lIns="0" rIns="0" tIns="0" bIns="0">
            <a:noAutofit/>
          </a:bodyPr>
          <a:p>
            <a:pPr marL="216000" indent="-215280">
              <a:lnSpc>
                <a:spcPct val="90000"/>
              </a:lnSpc>
              <a:spcBef>
                <a:spcPts val="601"/>
              </a:spcBef>
              <a:buClr>
                <a:srgbClr val="1a9aff"/>
              </a:buClr>
              <a:buFont typeface="Arial"/>
              <a:buChar char="•"/>
            </a:pPr>
            <a:r>
              <a:rPr b="0" lang="en-AU" sz="2800" spc="-1" strike="noStrike">
                <a:solidFill>
                  <a:srgbClr val="001d34"/>
                </a:solidFill>
                <a:latin typeface="Calibri"/>
              </a:rPr>
              <a:t>General agreement with assessments</a:t>
            </a:r>
            <a:endParaRPr b="0" lang="en-AU" sz="2800" spc="-1" strike="noStrike">
              <a:latin typeface="Arial"/>
            </a:endParaRPr>
          </a:p>
        </p:txBody>
      </p:sp>
      <p:pic>
        <p:nvPicPr>
          <p:cNvPr id="366" name="Picture 7" descr=""/>
          <p:cNvPicPr/>
          <p:nvPr/>
        </p:nvPicPr>
        <p:blipFill>
          <a:blip r:embed="rId1"/>
          <a:stretch/>
        </p:blipFill>
        <p:spPr>
          <a:xfrm>
            <a:off x="225720" y="1155600"/>
            <a:ext cx="2942640" cy="1871640"/>
          </a:xfrm>
          <a:prstGeom prst="rect">
            <a:avLst/>
          </a:prstGeom>
          <a:ln>
            <a:noFill/>
          </a:ln>
        </p:spPr>
      </p:pic>
      <p:pic>
        <p:nvPicPr>
          <p:cNvPr id="367" name="Picture 9" descr=""/>
          <p:cNvPicPr/>
          <p:nvPr/>
        </p:nvPicPr>
        <p:blipFill>
          <a:blip r:embed="rId2"/>
          <a:stretch/>
        </p:blipFill>
        <p:spPr>
          <a:xfrm>
            <a:off x="3169080" y="1104840"/>
            <a:ext cx="3087000" cy="1970280"/>
          </a:xfrm>
          <a:prstGeom prst="rect">
            <a:avLst/>
          </a:prstGeom>
          <a:ln>
            <a:noFill/>
          </a:ln>
        </p:spPr>
      </p:pic>
      <p:pic>
        <p:nvPicPr>
          <p:cNvPr id="368" name="Picture 11" descr=""/>
          <p:cNvPicPr/>
          <p:nvPr/>
        </p:nvPicPr>
        <p:blipFill>
          <a:blip r:embed="rId3"/>
          <a:stretch/>
        </p:blipFill>
        <p:spPr>
          <a:xfrm>
            <a:off x="225720" y="3108600"/>
            <a:ext cx="3087000" cy="2004840"/>
          </a:xfrm>
          <a:prstGeom prst="rect">
            <a:avLst/>
          </a:prstGeom>
          <a:ln>
            <a:noFill/>
          </a:ln>
        </p:spPr>
      </p:pic>
      <p:pic>
        <p:nvPicPr>
          <p:cNvPr id="369" name="Picture 13" descr=""/>
          <p:cNvPicPr/>
          <p:nvPr/>
        </p:nvPicPr>
        <p:blipFill>
          <a:blip r:embed="rId4"/>
          <a:stretch/>
        </p:blipFill>
        <p:spPr>
          <a:xfrm>
            <a:off x="3276000" y="3156480"/>
            <a:ext cx="3037320" cy="1935000"/>
          </a:xfrm>
          <a:prstGeom prst="rect">
            <a:avLst/>
          </a:prstGeom>
          <a:ln>
            <a:noFill/>
          </a:ln>
        </p:spPr>
      </p:pic>
      <p:sp>
        <p:nvSpPr>
          <p:cNvPr id="370" name="CustomShape 3"/>
          <p:cNvSpPr/>
          <p:nvPr/>
        </p:nvSpPr>
        <p:spPr>
          <a:xfrm>
            <a:off x="6948360" y="0"/>
            <a:ext cx="2194920" cy="51429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p:style>
      </p:sp>
    </p:spTree>
  </p:cSld>
  <mc:AlternateContent>
    <mc:Choice Requires="p14">
      <p:transition spd="slow" p14:dur="2000"/>
    </mc:Choice>
    <mc:Fallback>
      <p:transition spd="slow"/>
    </mc:Fallback>
  </mc:AlternateContent>
</p:sld>
</file>

<file path=ppt/slides/slide1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71" name="CustomShape 1"/>
          <p:cNvSpPr/>
          <p:nvPr/>
        </p:nvSpPr>
        <p:spPr>
          <a:xfrm>
            <a:off x="899640" y="204120"/>
            <a:ext cx="6336000" cy="638640"/>
          </a:xfrm>
          <a:prstGeom prst="rect">
            <a:avLst/>
          </a:prstGeom>
          <a:noFill/>
          <a:ln>
            <a:noFill/>
          </a:ln>
        </p:spPr>
        <p:style>
          <a:lnRef idx="0"/>
          <a:fillRef idx="0"/>
          <a:effectRef idx="0"/>
          <a:fontRef idx="minor"/>
        </p:style>
        <p:txBody>
          <a:bodyPr lIns="0" rIns="0" tIns="0" bIns="0">
            <a:normAutofit/>
          </a:bodyPr>
          <a:p>
            <a:pPr>
              <a:lnSpc>
                <a:spcPct val="100000"/>
              </a:lnSpc>
            </a:pPr>
            <a:r>
              <a:rPr b="0" lang="en-AU" sz="3600" spc="-1" strike="noStrike">
                <a:solidFill>
                  <a:srgbClr val="757579"/>
                </a:solidFill>
                <a:latin typeface="Calibri"/>
              </a:rPr>
              <a:t>SE Australia model content</a:t>
            </a:r>
            <a:endParaRPr b="0" lang="en-AU" sz="3600" spc="-1" strike="noStrike">
              <a:latin typeface="Arial"/>
            </a:endParaRPr>
          </a:p>
        </p:txBody>
      </p:sp>
      <p:sp>
        <p:nvSpPr>
          <p:cNvPr id="372" name="CustomShape 2"/>
          <p:cNvSpPr/>
          <p:nvPr/>
        </p:nvSpPr>
        <p:spPr>
          <a:xfrm>
            <a:off x="5948280" y="1073880"/>
            <a:ext cx="762480" cy="3989160"/>
          </a:xfrm>
          <a:prstGeom prst="rect">
            <a:avLst/>
          </a:prstGeom>
          <a:solidFill>
            <a:srgbClr val="ffffff"/>
          </a:solidFill>
          <a:ln w="9360">
            <a:solidFill>
              <a:schemeClr val="bg1"/>
            </a:solidFill>
            <a:round/>
          </a:ln>
        </p:spPr>
        <p:style>
          <a:lnRef idx="0"/>
          <a:fillRef idx="0"/>
          <a:effectRef idx="0"/>
          <a:fontRef idx="minor"/>
        </p:style>
      </p:sp>
      <p:sp>
        <p:nvSpPr>
          <p:cNvPr id="373" name="CustomShape 3"/>
          <p:cNvSpPr/>
          <p:nvPr/>
        </p:nvSpPr>
        <p:spPr>
          <a:xfrm>
            <a:off x="5948280" y="1073880"/>
            <a:ext cx="830160" cy="4037760"/>
          </a:xfrm>
          <a:prstGeom prst="rect">
            <a:avLst/>
          </a:prstGeom>
          <a:solidFill>
            <a:srgbClr val="ffffff"/>
          </a:solidFill>
          <a:ln w="9360">
            <a:solidFill>
              <a:schemeClr val="bg1"/>
            </a:solidFill>
            <a:round/>
          </a:ln>
        </p:spPr>
        <p:style>
          <a:lnRef idx="0"/>
          <a:fillRef idx="0"/>
          <a:effectRef idx="0"/>
          <a:fontRef idx="minor"/>
        </p:style>
      </p:sp>
      <p:sp>
        <p:nvSpPr>
          <p:cNvPr id="374" name="CustomShape 4"/>
          <p:cNvSpPr/>
          <p:nvPr/>
        </p:nvSpPr>
        <p:spPr>
          <a:xfrm>
            <a:off x="6169680" y="4729320"/>
            <a:ext cx="461160" cy="305280"/>
          </a:xfrm>
          <a:prstGeom prst="roundRect">
            <a:avLst>
              <a:gd name="adj" fmla="val 16667"/>
            </a:avLst>
          </a:prstGeom>
          <a:blipFill rotWithShape="0">
            <a:blip r:embed="rId1"/>
            <a:stretch>
              <a:fillRect/>
            </a:stretch>
          </a:blipFill>
          <a:ln>
            <a:noFill/>
          </a:ln>
          <a:effectLst>
            <a:outerShdw algn="tl" blurRad="76200" dir="7800819" dist="38073" rotWithShape="0">
              <a:srgbClr val="000000">
                <a:alpha val="40000"/>
              </a:srgbClr>
            </a:outerShdw>
          </a:effectLst>
          <a:scene3d>
            <a:camera prst="orthographicFront"/>
            <a:lightRig dir="t" rig="contrasting">
              <a:rot lat="0" lon="0" rev="4200000"/>
            </a:lightRig>
          </a:scene3d>
          <a:sp3d prstMaterial="plastic">
            <a:bevelT prst="relaxedInset" w="381000" h="114300"/>
            <a:contourClr>
              <a:srgbClr val="969696"/>
            </a:contourClr>
          </a:sp3d>
        </p:spPr>
        <p:style>
          <a:lnRef idx="0"/>
          <a:fillRef idx="0"/>
          <a:effectRef idx="0"/>
          <a:fontRef idx="minor"/>
        </p:style>
      </p:sp>
      <p:sp>
        <p:nvSpPr>
          <p:cNvPr id="375" name="CustomShape 5"/>
          <p:cNvSpPr/>
          <p:nvPr/>
        </p:nvSpPr>
        <p:spPr>
          <a:xfrm>
            <a:off x="6170400" y="4251240"/>
            <a:ext cx="455760" cy="292320"/>
          </a:xfrm>
          <a:prstGeom prst="roundRect">
            <a:avLst>
              <a:gd name="adj" fmla="val 16667"/>
            </a:avLst>
          </a:prstGeom>
          <a:blipFill rotWithShape="0">
            <a:blip r:embed="rId2"/>
            <a:stretch>
              <a:fillRect/>
            </a:stretch>
          </a:blipFill>
          <a:ln>
            <a:noFill/>
          </a:ln>
          <a:effectLst>
            <a:outerShdw algn="tl" blurRad="76200" dir="7800819" dist="38073" rotWithShape="0">
              <a:srgbClr val="000000">
                <a:alpha val="40000"/>
              </a:srgbClr>
            </a:outerShdw>
          </a:effectLst>
          <a:scene3d>
            <a:camera prst="orthographicFront"/>
            <a:lightRig dir="t" rig="contrasting">
              <a:rot lat="0" lon="0" rev="4200000"/>
            </a:lightRig>
          </a:scene3d>
          <a:sp3d prstMaterial="plastic">
            <a:bevelT prst="relaxedInset" w="381000" h="114300"/>
            <a:contourClr>
              <a:srgbClr val="969696"/>
            </a:contourClr>
          </a:sp3d>
        </p:spPr>
        <p:style>
          <a:lnRef idx="0"/>
          <a:fillRef idx="0"/>
          <a:effectRef idx="0"/>
          <a:fontRef idx="minor"/>
        </p:style>
      </p:sp>
      <p:sp>
        <p:nvSpPr>
          <p:cNvPr id="376" name="CustomShape 6"/>
          <p:cNvSpPr/>
          <p:nvPr/>
        </p:nvSpPr>
        <p:spPr>
          <a:xfrm>
            <a:off x="6194160" y="3776400"/>
            <a:ext cx="392400" cy="291600"/>
          </a:xfrm>
          <a:prstGeom prst="roundRect">
            <a:avLst>
              <a:gd name="adj" fmla="val 16667"/>
            </a:avLst>
          </a:prstGeom>
          <a:blipFill rotWithShape="0">
            <a:blip r:embed="rId3"/>
            <a:stretch>
              <a:fillRect/>
            </a:stretch>
          </a:blipFill>
          <a:ln>
            <a:noFill/>
          </a:ln>
          <a:effectLst>
            <a:outerShdw algn="tl" blurRad="76200" dir="7800819" dist="38073" rotWithShape="0">
              <a:srgbClr val="000000">
                <a:alpha val="40000"/>
              </a:srgbClr>
            </a:outerShdw>
          </a:effectLst>
          <a:scene3d>
            <a:camera prst="orthographicFront"/>
            <a:lightRig dir="t" rig="contrasting">
              <a:rot lat="0" lon="0" rev="4200000"/>
            </a:lightRig>
          </a:scene3d>
          <a:sp3d prstMaterial="plastic">
            <a:bevelT prst="relaxedInset" w="381000" h="114300"/>
            <a:contourClr>
              <a:srgbClr val="969696"/>
            </a:contourClr>
          </a:sp3d>
        </p:spPr>
        <p:style>
          <a:lnRef idx="0"/>
          <a:fillRef idx="0"/>
          <a:effectRef idx="0"/>
          <a:fontRef idx="minor"/>
        </p:style>
      </p:sp>
      <p:grpSp>
        <p:nvGrpSpPr>
          <p:cNvPr id="377" name="Group 7"/>
          <p:cNvGrpSpPr/>
          <p:nvPr/>
        </p:nvGrpSpPr>
        <p:grpSpPr>
          <a:xfrm>
            <a:off x="6077880" y="3158640"/>
            <a:ext cx="568440" cy="418320"/>
            <a:chOff x="6077880" y="3158640"/>
            <a:chExt cx="568440" cy="418320"/>
          </a:xfrm>
        </p:grpSpPr>
        <p:sp>
          <p:nvSpPr>
            <p:cNvPr id="378" name="CustomShape 8"/>
            <p:cNvSpPr/>
            <p:nvPr/>
          </p:nvSpPr>
          <p:spPr>
            <a:xfrm>
              <a:off x="6077880" y="3413880"/>
              <a:ext cx="331200" cy="89640"/>
            </a:xfrm>
            <a:prstGeom prst="roundRect">
              <a:avLst>
                <a:gd name="adj" fmla="val 16667"/>
              </a:avLst>
            </a:prstGeom>
            <a:blipFill rotWithShape="0">
              <a:blip r:embed="rId4"/>
              <a:stretch>
                <a:fillRect/>
              </a:stretch>
            </a:blipFill>
            <a:ln>
              <a:noFill/>
            </a:ln>
            <a:effectLst>
              <a:outerShdw algn="tl" blurRad="76200" dir="7800819" dist="38073" rotWithShape="0">
                <a:srgbClr val="000000">
                  <a:alpha val="40000"/>
                </a:srgbClr>
              </a:outerShdw>
            </a:effectLst>
            <a:scene3d>
              <a:camera prst="orthographicFront"/>
              <a:lightRig dir="t" rig="contrasting">
                <a:rot lat="0" lon="0" rev="4200000"/>
              </a:lightRig>
            </a:scene3d>
            <a:sp3d prstMaterial="plastic">
              <a:bevelT prst="relaxedInset" w="381000" h="114300"/>
              <a:contourClr>
                <a:srgbClr val="969696"/>
              </a:contourClr>
            </a:sp3d>
          </p:spPr>
          <p:style>
            <a:lnRef idx="0"/>
            <a:fillRef idx="0"/>
            <a:effectRef idx="0"/>
            <a:fontRef idx="minor"/>
          </p:style>
        </p:sp>
        <p:sp>
          <p:nvSpPr>
            <p:cNvPr id="379" name="CustomShape 9"/>
            <p:cNvSpPr/>
            <p:nvPr/>
          </p:nvSpPr>
          <p:spPr>
            <a:xfrm>
              <a:off x="6114960" y="3158640"/>
              <a:ext cx="522000" cy="209880"/>
            </a:xfrm>
            <a:prstGeom prst="roundRect">
              <a:avLst>
                <a:gd name="adj" fmla="val 16667"/>
              </a:avLst>
            </a:prstGeom>
            <a:blipFill rotWithShape="0">
              <a:blip r:embed="rId5"/>
              <a:stretch>
                <a:fillRect/>
              </a:stretch>
            </a:blipFill>
            <a:ln>
              <a:noFill/>
            </a:ln>
            <a:effectLst>
              <a:outerShdw algn="tl" blurRad="76200" dir="7800819" dist="38073" rotWithShape="0">
                <a:srgbClr val="000000">
                  <a:alpha val="40000"/>
                </a:srgbClr>
              </a:outerShdw>
            </a:effectLst>
            <a:scene3d>
              <a:camera prst="orthographicFront"/>
              <a:lightRig dir="t" rig="contrasting">
                <a:rot lat="0" lon="0" rev="4200000"/>
              </a:lightRig>
            </a:scene3d>
            <a:sp3d prstMaterial="plastic">
              <a:bevelT prst="relaxedInset" w="381000" h="114300"/>
              <a:contourClr>
                <a:srgbClr val="969696"/>
              </a:contourClr>
            </a:sp3d>
          </p:spPr>
          <p:style>
            <a:lnRef idx="0"/>
            <a:fillRef idx="0"/>
            <a:effectRef idx="0"/>
            <a:fontRef idx="minor"/>
          </p:style>
        </p:sp>
        <p:sp>
          <p:nvSpPr>
            <p:cNvPr id="380" name="CustomShape 10"/>
            <p:cNvSpPr/>
            <p:nvPr/>
          </p:nvSpPr>
          <p:spPr>
            <a:xfrm>
              <a:off x="6192360" y="3413880"/>
              <a:ext cx="331200" cy="163080"/>
            </a:xfrm>
            <a:prstGeom prst="roundRect">
              <a:avLst>
                <a:gd name="adj" fmla="val 16667"/>
              </a:avLst>
            </a:prstGeom>
            <a:blipFill rotWithShape="0">
              <a:blip r:embed="rId6"/>
              <a:stretch>
                <a:fillRect/>
              </a:stretch>
            </a:blipFill>
            <a:ln>
              <a:noFill/>
            </a:ln>
            <a:effectLst>
              <a:outerShdw algn="tl" blurRad="76200" dir="7800819" dist="38073" rotWithShape="0">
                <a:srgbClr val="000000">
                  <a:alpha val="40000"/>
                </a:srgbClr>
              </a:outerShdw>
            </a:effectLst>
            <a:scene3d>
              <a:camera prst="orthographicFront"/>
              <a:lightRig dir="t" rig="contrasting">
                <a:rot lat="0" lon="0" rev="4200000"/>
              </a:lightRig>
            </a:scene3d>
            <a:sp3d prstMaterial="plastic">
              <a:bevelT prst="relaxedInset" w="381000" h="114300"/>
              <a:contourClr>
                <a:srgbClr val="969696"/>
              </a:contourClr>
            </a:sp3d>
          </p:spPr>
          <p:style>
            <a:lnRef idx="0"/>
            <a:fillRef idx="0"/>
            <a:effectRef idx="0"/>
            <a:fontRef idx="minor"/>
          </p:style>
        </p:sp>
        <p:sp>
          <p:nvSpPr>
            <p:cNvPr id="381" name="CustomShape 11"/>
            <p:cNvSpPr/>
            <p:nvPr/>
          </p:nvSpPr>
          <p:spPr>
            <a:xfrm>
              <a:off x="6200640" y="3380040"/>
              <a:ext cx="331200" cy="89640"/>
            </a:xfrm>
            <a:prstGeom prst="roundRect">
              <a:avLst>
                <a:gd name="adj" fmla="val 16667"/>
              </a:avLst>
            </a:prstGeom>
            <a:blipFill rotWithShape="0">
              <a:blip r:embed="rId7"/>
              <a:stretch>
                <a:fillRect/>
              </a:stretch>
            </a:blipFill>
            <a:ln>
              <a:noFill/>
            </a:ln>
            <a:effectLst>
              <a:outerShdw algn="tl" blurRad="76200" dir="7800819" dist="38073" rotWithShape="0">
                <a:srgbClr val="000000">
                  <a:alpha val="40000"/>
                </a:srgbClr>
              </a:outerShdw>
            </a:effectLst>
            <a:scene3d>
              <a:camera prst="orthographicFront"/>
              <a:lightRig dir="t" rig="contrasting">
                <a:rot lat="0" lon="0" rev="4200000"/>
              </a:lightRig>
            </a:scene3d>
            <a:sp3d prstMaterial="plastic">
              <a:bevelT prst="relaxedInset" w="381000" h="114300"/>
              <a:contourClr>
                <a:srgbClr val="969696"/>
              </a:contourClr>
            </a:sp3d>
          </p:spPr>
          <p:style>
            <a:lnRef idx="0"/>
            <a:fillRef idx="0"/>
            <a:effectRef idx="0"/>
            <a:fontRef idx="minor"/>
          </p:style>
        </p:sp>
        <p:sp>
          <p:nvSpPr>
            <p:cNvPr id="382" name="CustomShape 12"/>
            <p:cNvSpPr/>
            <p:nvPr/>
          </p:nvSpPr>
          <p:spPr>
            <a:xfrm>
              <a:off x="6315120" y="3380040"/>
              <a:ext cx="331200" cy="163080"/>
            </a:xfrm>
            <a:prstGeom prst="roundRect">
              <a:avLst>
                <a:gd name="adj" fmla="val 16667"/>
              </a:avLst>
            </a:prstGeom>
            <a:blipFill rotWithShape="0">
              <a:blip r:embed="rId8"/>
              <a:stretch>
                <a:fillRect/>
              </a:stretch>
            </a:blipFill>
            <a:ln>
              <a:noFill/>
            </a:ln>
            <a:effectLst>
              <a:outerShdw algn="tl" blurRad="76200" dir="7800819" dist="38073" rotWithShape="0">
                <a:srgbClr val="000000">
                  <a:alpha val="40000"/>
                </a:srgbClr>
              </a:outerShdw>
            </a:effectLst>
            <a:scene3d>
              <a:camera prst="orthographicFront"/>
              <a:lightRig dir="t" rig="contrasting">
                <a:rot lat="0" lon="0" rev="4200000"/>
              </a:lightRig>
            </a:scene3d>
            <a:sp3d prstMaterial="plastic">
              <a:bevelT prst="relaxedInset" w="381000" h="114300"/>
              <a:contourClr>
                <a:srgbClr val="969696"/>
              </a:contourClr>
            </a:sp3d>
          </p:spPr>
          <p:style>
            <a:lnRef idx="0"/>
            <a:fillRef idx="0"/>
            <a:effectRef idx="0"/>
            <a:fontRef idx="minor"/>
          </p:style>
        </p:sp>
      </p:grpSp>
      <p:sp>
        <p:nvSpPr>
          <p:cNvPr id="383" name="CustomShape 13"/>
          <p:cNvSpPr/>
          <p:nvPr/>
        </p:nvSpPr>
        <p:spPr>
          <a:xfrm>
            <a:off x="6003720" y="2633400"/>
            <a:ext cx="689760" cy="313920"/>
          </a:xfrm>
          <a:prstGeom prst="roundRect">
            <a:avLst>
              <a:gd name="adj" fmla="val 16667"/>
            </a:avLst>
          </a:prstGeom>
          <a:blipFill rotWithShape="0">
            <a:blip r:embed="rId9"/>
            <a:stretch>
              <a:fillRect/>
            </a:stretch>
          </a:blipFill>
          <a:ln>
            <a:noFill/>
          </a:ln>
          <a:effectLst>
            <a:outerShdw algn="tl" blurRad="76200" dir="7800819" dist="38073" rotWithShape="0">
              <a:srgbClr val="000000">
                <a:alpha val="40000"/>
              </a:srgbClr>
            </a:outerShdw>
          </a:effectLst>
          <a:scene3d>
            <a:camera prst="orthographicFront"/>
            <a:lightRig dir="t" rig="contrasting">
              <a:rot lat="0" lon="0" rev="4200000"/>
            </a:lightRig>
          </a:scene3d>
          <a:sp3d prstMaterial="plastic">
            <a:bevelT prst="relaxedInset" w="381000" h="114300"/>
            <a:contourClr>
              <a:srgbClr val="969696"/>
            </a:contourClr>
          </a:sp3d>
        </p:spPr>
        <p:style>
          <a:lnRef idx="0"/>
          <a:fillRef idx="0"/>
          <a:effectRef idx="0"/>
          <a:fontRef idx="minor"/>
        </p:style>
      </p:sp>
      <p:sp>
        <p:nvSpPr>
          <p:cNvPr id="384" name="CustomShape 14"/>
          <p:cNvSpPr/>
          <p:nvPr/>
        </p:nvSpPr>
        <p:spPr>
          <a:xfrm>
            <a:off x="6121080" y="2083320"/>
            <a:ext cx="496440" cy="361080"/>
          </a:xfrm>
          <a:prstGeom prst="roundRect">
            <a:avLst>
              <a:gd name="adj" fmla="val 30277"/>
            </a:avLst>
          </a:prstGeom>
          <a:blipFill rotWithShape="0">
            <a:blip r:embed="rId10"/>
            <a:stretch>
              <a:fillRect/>
            </a:stretch>
          </a:blipFill>
          <a:ln>
            <a:noFill/>
          </a:ln>
          <a:effectLst>
            <a:outerShdw algn="tl" blurRad="76200" dir="7800819" dist="38073" rotWithShape="0">
              <a:srgbClr val="000000">
                <a:alpha val="40000"/>
              </a:srgbClr>
            </a:outerShdw>
          </a:effectLst>
          <a:scene3d>
            <a:camera prst="orthographicFront"/>
            <a:lightRig dir="t" rig="contrasting">
              <a:rot lat="0" lon="0" rev="4200000"/>
            </a:lightRig>
          </a:scene3d>
          <a:sp3d prstMaterial="plastic">
            <a:bevelT prst="relaxedInset" w="381000" h="114300"/>
            <a:contourClr>
              <a:srgbClr val="969696"/>
            </a:contourClr>
          </a:sp3d>
        </p:spPr>
        <p:style>
          <a:lnRef idx="0"/>
          <a:fillRef idx="0"/>
          <a:effectRef idx="0"/>
          <a:fontRef idx="minor"/>
        </p:style>
      </p:sp>
      <p:sp>
        <p:nvSpPr>
          <p:cNvPr id="385" name="CustomShape 15"/>
          <p:cNvSpPr/>
          <p:nvPr/>
        </p:nvSpPr>
        <p:spPr>
          <a:xfrm>
            <a:off x="6096240" y="1500480"/>
            <a:ext cx="515880" cy="333000"/>
          </a:xfrm>
          <a:prstGeom prst="roundRect">
            <a:avLst>
              <a:gd name="adj" fmla="val 16667"/>
            </a:avLst>
          </a:prstGeom>
          <a:blipFill rotWithShape="0">
            <a:blip r:embed="rId11"/>
            <a:stretch>
              <a:fillRect/>
            </a:stretch>
          </a:blipFill>
          <a:ln>
            <a:noFill/>
          </a:ln>
          <a:effectLst>
            <a:outerShdw algn="tl" blurRad="76200" dir="7800819" dist="38073" rotWithShape="0">
              <a:srgbClr val="000000">
                <a:alpha val="40000"/>
              </a:srgbClr>
            </a:outerShdw>
          </a:effectLst>
          <a:scene3d>
            <a:camera prst="orthographicFront"/>
            <a:lightRig dir="t" rig="contrasting">
              <a:rot lat="0" lon="0" rev="4200000"/>
            </a:lightRig>
          </a:scene3d>
          <a:sp3d prstMaterial="plastic">
            <a:bevelT prst="relaxedInset" w="381000" h="114300"/>
            <a:contourClr>
              <a:srgbClr val="969696"/>
            </a:contourClr>
          </a:sp3d>
        </p:spPr>
        <p:style>
          <a:lnRef idx="0"/>
          <a:fillRef idx="0"/>
          <a:effectRef idx="0"/>
          <a:fontRef idx="minor"/>
        </p:style>
      </p:sp>
      <p:sp>
        <p:nvSpPr>
          <p:cNvPr id="386" name="CustomShape 16"/>
          <p:cNvSpPr/>
          <p:nvPr/>
        </p:nvSpPr>
        <p:spPr>
          <a:xfrm>
            <a:off x="6068520" y="4581360"/>
            <a:ext cx="726840" cy="154080"/>
          </a:xfrm>
          <a:prstGeom prst="rect">
            <a:avLst/>
          </a:prstGeom>
          <a:noFill/>
          <a:ln w="9360">
            <a:noFill/>
          </a:ln>
        </p:spPr>
        <p:style>
          <a:lnRef idx="0"/>
          <a:fillRef idx="0"/>
          <a:effectRef idx="0"/>
          <a:fontRef idx="minor"/>
        </p:style>
        <p:txBody>
          <a:bodyPr lIns="0" rIns="0" tIns="0" bIns="0">
            <a:noAutofit/>
          </a:bodyPr>
          <a:p>
            <a:pPr marL="135720" indent="-135000">
              <a:lnSpc>
                <a:spcPct val="100000"/>
              </a:lnSpc>
              <a:tabLst>
                <a:tab algn="l" pos="0"/>
              </a:tabLst>
            </a:pPr>
            <a:r>
              <a:rPr b="1" lang="en-US" sz="750" spc="-1" strike="noStrike">
                <a:solidFill>
                  <a:srgbClr val="000000"/>
                </a:solidFill>
                <a:latin typeface="Calibri"/>
                <a:ea typeface="DejaVu Sans"/>
              </a:rPr>
              <a:t>ENVIRONMENT</a:t>
            </a:r>
            <a:endParaRPr b="0" lang="en-AU" sz="750" spc="-1" strike="noStrike">
              <a:latin typeface="Arial"/>
            </a:endParaRPr>
          </a:p>
        </p:txBody>
      </p:sp>
      <p:sp>
        <p:nvSpPr>
          <p:cNvPr id="387" name="CustomShape 17"/>
          <p:cNvSpPr/>
          <p:nvPr/>
        </p:nvSpPr>
        <p:spPr>
          <a:xfrm>
            <a:off x="6174360" y="4096800"/>
            <a:ext cx="495720" cy="137520"/>
          </a:xfrm>
          <a:prstGeom prst="rect">
            <a:avLst/>
          </a:prstGeom>
          <a:noFill/>
          <a:ln w="9360">
            <a:noFill/>
          </a:ln>
        </p:spPr>
        <p:style>
          <a:lnRef idx="0"/>
          <a:fillRef idx="0"/>
          <a:effectRef idx="0"/>
          <a:fontRef idx="minor"/>
        </p:style>
        <p:txBody>
          <a:bodyPr lIns="0" rIns="0" tIns="0" bIns="0">
            <a:noAutofit/>
          </a:bodyPr>
          <a:p>
            <a:pPr marL="135720" indent="-135000">
              <a:lnSpc>
                <a:spcPct val="100000"/>
              </a:lnSpc>
              <a:tabLst>
                <a:tab algn="l" pos="0"/>
              </a:tabLst>
            </a:pPr>
            <a:r>
              <a:rPr b="1" lang="en-US" sz="750" spc="-1" strike="noStrike">
                <a:solidFill>
                  <a:srgbClr val="000000"/>
                </a:solidFill>
                <a:latin typeface="Calibri"/>
                <a:ea typeface="DejaVu Sans"/>
              </a:rPr>
              <a:t>HABITAT</a:t>
            </a:r>
            <a:endParaRPr b="0" lang="en-AU" sz="750" spc="-1" strike="noStrike">
              <a:latin typeface="Arial"/>
            </a:endParaRPr>
          </a:p>
        </p:txBody>
      </p:sp>
      <p:sp>
        <p:nvSpPr>
          <p:cNvPr id="388" name="CustomShape 18"/>
          <p:cNvSpPr/>
          <p:nvPr/>
        </p:nvSpPr>
        <p:spPr>
          <a:xfrm>
            <a:off x="6108840" y="3652560"/>
            <a:ext cx="561240" cy="145800"/>
          </a:xfrm>
          <a:prstGeom prst="rect">
            <a:avLst/>
          </a:prstGeom>
          <a:noFill/>
          <a:ln w="9360">
            <a:noFill/>
          </a:ln>
        </p:spPr>
        <p:style>
          <a:lnRef idx="0"/>
          <a:fillRef idx="0"/>
          <a:effectRef idx="0"/>
          <a:fontRef idx="minor"/>
        </p:style>
        <p:txBody>
          <a:bodyPr lIns="0" rIns="0" tIns="0" bIns="0">
            <a:noAutofit/>
          </a:bodyPr>
          <a:p>
            <a:pPr marL="135720" indent="-135000">
              <a:lnSpc>
                <a:spcPct val="100000"/>
              </a:lnSpc>
              <a:tabLst>
                <a:tab algn="l" pos="0"/>
              </a:tabLst>
            </a:pPr>
            <a:r>
              <a:rPr b="1" lang="en-AU" sz="750" spc="-1" strike="noStrike">
                <a:solidFill>
                  <a:srgbClr val="000000"/>
                </a:solidFill>
                <a:latin typeface="Calibri"/>
                <a:ea typeface="DejaVu Sans"/>
              </a:rPr>
              <a:t>PLANKTON</a:t>
            </a:r>
            <a:endParaRPr b="0" lang="en-AU" sz="750" spc="-1" strike="noStrike">
              <a:latin typeface="Arial"/>
            </a:endParaRPr>
          </a:p>
        </p:txBody>
      </p:sp>
      <p:sp>
        <p:nvSpPr>
          <p:cNvPr id="389" name="CustomShape 19"/>
          <p:cNvSpPr/>
          <p:nvPr/>
        </p:nvSpPr>
        <p:spPr>
          <a:xfrm>
            <a:off x="6108840" y="3003840"/>
            <a:ext cx="561240" cy="154080"/>
          </a:xfrm>
          <a:prstGeom prst="rect">
            <a:avLst/>
          </a:prstGeom>
          <a:noFill/>
          <a:ln w="9360">
            <a:noFill/>
          </a:ln>
        </p:spPr>
        <p:style>
          <a:lnRef idx="0"/>
          <a:fillRef idx="0"/>
          <a:effectRef idx="0"/>
          <a:fontRef idx="minor"/>
        </p:style>
        <p:txBody>
          <a:bodyPr lIns="0" rIns="0" tIns="0" bIns="0">
            <a:noAutofit/>
          </a:bodyPr>
          <a:p>
            <a:pPr marL="135720" indent="-135000">
              <a:lnSpc>
                <a:spcPct val="100000"/>
              </a:lnSpc>
              <a:tabLst>
                <a:tab algn="l" pos="0"/>
              </a:tabLst>
            </a:pPr>
            <a:r>
              <a:rPr b="1" lang="en-US" sz="750" spc="-1" strike="noStrike">
                <a:solidFill>
                  <a:srgbClr val="000000"/>
                </a:solidFill>
                <a:latin typeface="Calibri"/>
                <a:ea typeface="DejaVu Sans"/>
              </a:rPr>
              <a:t>FOOD WEB</a:t>
            </a:r>
            <a:endParaRPr b="0" lang="en-AU" sz="750" spc="-1" strike="noStrike">
              <a:latin typeface="Arial"/>
            </a:endParaRPr>
          </a:p>
        </p:txBody>
      </p:sp>
      <p:sp>
        <p:nvSpPr>
          <p:cNvPr id="390" name="CustomShape 20"/>
          <p:cNvSpPr/>
          <p:nvPr/>
        </p:nvSpPr>
        <p:spPr>
          <a:xfrm>
            <a:off x="5993280" y="2495520"/>
            <a:ext cx="726840" cy="153000"/>
          </a:xfrm>
          <a:prstGeom prst="rect">
            <a:avLst/>
          </a:prstGeom>
          <a:noFill/>
          <a:ln w="9360">
            <a:noFill/>
          </a:ln>
        </p:spPr>
        <p:style>
          <a:lnRef idx="0"/>
          <a:fillRef idx="0"/>
          <a:effectRef idx="0"/>
          <a:fontRef idx="minor"/>
        </p:style>
        <p:txBody>
          <a:bodyPr lIns="0" rIns="0" tIns="0" bIns="0">
            <a:noAutofit/>
          </a:bodyPr>
          <a:p>
            <a:pPr marL="135720" indent="-135000" algn="ctr">
              <a:lnSpc>
                <a:spcPct val="100000"/>
              </a:lnSpc>
              <a:tabLst>
                <a:tab algn="l" pos="0"/>
              </a:tabLst>
            </a:pPr>
            <a:r>
              <a:rPr b="1" lang="en-US" sz="750" spc="-1" strike="noStrike">
                <a:solidFill>
                  <a:srgbClr val="000000"/>
                </a:solidFill>
                <a:latin typeface="Calibri"/>
                <a:ea typeface="DejaVu Sans"/>
              </a:rPr>
              <a:t>PREDATORS</a:t>
            </a:r>
            <a:endParaRPr b="0" lang="en-AU" sz="750" spc="-1" strike="noStrike">
              <a:latin typeface="Arial"/>
            </a:endParaRPr>
          </a:p>
        </p:txBody>
      </p:sp>
      <p:sp>
        <p:nvSpPr>
          <p:cNvPr id="391" name="CustomShape 21"/>
          <p:cNvSpPr/>
          <p:nvPr/>
        </p:nvSpPr>
        <p:spPr>
          <a:xfrm>
            <a:off x="6094800" y="1903680"/>
            <a:ext cx="684000" cy="130320"/>
          </a:xfrm>
          <a:prstGeom prst="rect">
            <a:avLst/>
          </a:prstGeom>
          <a:noFill/>
          <a:ln w="9360">
            <a:noFill/>
          </a:ln>
        </p:spPr>
        <p:style>
          <a:lnRef idx="0"/>
          <a:fillRef idx="0"/>
          <a:effectRef idx="0"/>
          <a:fontRef idx="minor"/>
        </p:style>
        <p:txBody>
          <a:bodyPr lIns="0" rIns="0" tIns="0" bIns="0">
            <a:noAutofit/>
          </a:bodyPr>
          <a:p>
            <a:pPr marL="135720" indent="-135000">
              <a:lnSpc>
                <a:spcPct val="100000"/>
              </a:lnSpc>
              <a:tabLst>
                <a:tab algn="l" pos="0"/>
              </a:tabLst>
            </a:pPr>
            <a:r>
              <a:rPr b="1" lang="en-US" sz="750" spc="-1" strike="noStrike">
                <a:solidFill>
                  <a:srgbClr val="000000"/>
                </a:solidFill>
                <a:latin typeface="Calibri"/>
                <a:ea typeface="DejaVu Sans"/>
              </a:rPr>
              <a:t>INDUSTRIES</a:t>
            </a:r>
            <a:endParaRPr b="0" lang="en-AU" sz="750" spc="-1" strike="noStrike">
              <a:latin typeface="Arial"/>
            </a:endParaRPr>
          </a:p>
        </p:txBody>
      </p:sp>
      <p:sp>
        <p:nvSpPr>
          <p:cNvPr id="392" name="CustomShape 22"/>
          <p:cNvSpPr/>
          <p:nvPr/>
        </p:nvSpPr>
        <p:spPr>
          <a:xfrm>
            <a:off x="5940000" y="1345320"/>
            <a:ext cx="863640" cy="137520"/>
          </a:xfrm>
          <a:prstGeom prst="rect">
            <a:avLst/>
          </a:prstGeom>
          <a:noFill/>
          <a:ln w="9360">
            <a:noFill/>
          </a:ln>
        </p:spPr>
        <p:style>
          <a:lnRef idx="0"/>
          <a:fillRef idx="0"/>
          <a:effectRef idx="0"/>
          <a:fontRef idx="minor"/>
        </p:style>
        <p:txBody>
          <a:bodyPr lIns="0" rIns="0" tIns="0" bIns="0">
            <a:noAutofit/>
          </a:bodyPr>
          <a:p>
            <a:pPr marL="135720" indent="-135000">
              <a:lnSpc>
                <a:spcPct val="100000"/>
              </a:lnSpc>
              <a:tabLst>
                <a:tab algn="l" pos="0"/>
              </a:tabLst>
            </a:pPr>
            <a:r>
              <a:rPr b="1" lang="en-US" sz="750" spc="-1" strike="noStrike">
                <a:solidFill>
                  <a:srgbClr val="000000"/>
                </a:solidFill>
                <a:latin typeface="Calibri"/>
                <a:ea typeface="DejaVu Sans"/>
              </a:rPr>
              <a:t>SOCIOECONOMIC</a:t>
            </a:r>
            <a:endParaRPr b="0" lang="en-AU" sz="750" spc="-1" strike="noStrike">
              <a:latin typeface="Arial"/>
            </a:endParaRPr>
          </a:p>
        </p:txBody>
      </p:sp>
      <p:sp>
        <p:nvSpPr>
          <p:cNvPr id="393" name="CustomShape 23"/>
          <p:cNvSpPr/>
          <p:nvPr/>
        </p:nvSpPr>
        <p:spPr>
          <a:xfrm>
            <a:off x="6029280" y="860760"/>
            <a:ext cx="726840" cy="154080"/>
          </a:xfrm>
          <a:prstGeom prst="rect">
            <a:avLst/>
          </a:prstGeom>
          <a:noFill/>
          <a:ln w="9360">
            <a:noFill/>
          </a:ln>
        </p:spPr>
        <p:style>
          <a:lnRef idx="0"/>
          <a:fillRef idx="0"/>
          <a:effectRef idx="0"/>
          <a:fontRef idx="minor"/>
        </p:style>
        <p:txBody>
          <a:bodyPr lIns="0" rIns="0" tIns="0" bIns="0">
            <a:noAutofit/>
          </a:bodyPr>
          <a:p>
            <a:pPr marL="135720" indent="-135000">
              <a:lnSpc>
                <a:spcPct val="100000"/>
              </a:lnSpc>
              <a:tabLst>
                <a:tab algn="l" pos="0"/>
              </a:tabLst>
            </a:pPr>
            <a:r>
              <a:rPr b="1" lang="en-US" sz="750" spc="-1" strike="noStrike">
                <a:solidFill>
                  <a:srgbClr val="000000"/>
                </a:solidFill>
                <a:latin typeface="Calibri"/>
                <a:ea typeface="DejaVu Sans"/>
              </a:rPr>
              <a:t>MANAGEMENT</a:t>
            </a:r>
            <a:endParaRPr b="0" lang="en-AU" sz="750" spc="-1" strike="noStrike">
              <a:latin typeface="Arial"/>
            </a:endParaRPr>
          </a:p>
        </p:txBody>
      </p:sp>
      <p:sp>
        <p:nvSpPr>
          <p:cNvPr id="394" name="CustomShape 24"/>
          <p:cNvSpPr/>
          <p:nvPr/>
        </p:nvSpPr>
        <p:spPr>
          <a:xfrm>
            <a:off x="6110280" y="999360"/>
            <a:ext cx="492120" cy="327600"/>
          </a:xfrm>
          <a:prstGeom prst="roundRect">
            <a:avLst>
              <a:gd name="adj" fmla="val 16667"/>
            </a:avLst>
          </a:prstGeom>
          <a:blipFill rotWithShape="0">
            <a:blip r:embed="rId12"/>
            <a:stretch>
              <a:fillRect/>
            </a:stretch>
          </a:blipFill>
          <a:ln>
            <a:noFill/>
          </a:ln>
          <a:effectLst>
            <a:outerShdw algn="tl" blurRad="76200" dir="7800819" dist="38073" rotWithShape="0">
              <a:srgbClr val="000000">
                <a:alpha val="40000"/>
              </a:srgbClr>
            </a:outerShdw>
          </a:effectLst>
          <a:scene3d>
            <a:camera prst="orthographicFront"/>
            <a:lightRig dir="t" rig="contrasting">
              <a:rot lat="0" lon="0" rev="4200000"/>
            </a:lightRig>
          </a:scene3d>
          <a:sp3d prstMaterial="plastic">
            <a:bevelT prst="relaxedInset" w="381000" h="114300"/>
            <a:contourClr>
              <a:srgbClr val="969696"/>
            </a:contourClr>
          </a:sp3d>
        </p:spPr>
        <p:style>
          <a:lnRef idx="0"/>
          <a:fillRef idx="0"/>
          <a:effectRef idx="0"/>
          <a:fontRef idx="minor"/>
        </p:style>
      </p:sp>
      <p:sp>
        <p:nvSpPr>
          <p:cNvPr id="395" name="CustomShape 25"/>
          <p:cNvSpPr/>
          <p:nvPr/>
        </p:nvSpPr>
        <p:spPr>
          <a:xfrm>
            <a:off x="5948280" y="862920"/>
            <a:ext cx="838800" cy="1006560"/>
          </a:xfrm>
          <a:prstGeom prst="rect">
            <a:avLst/>
          </a:prstGeom>
          <a:solidFill>
            <a:schemeClr val="bg1">
              <a:alpha val="79000"/>
            </a:schemeClr>
          </a:solidFill>
          <a:ln w="9360">
            <a:solidFill>
              <a:schemeClr val="bg1"/>
            </a:solidFill>
            <a:round/>
          </a:ln>
        </p:spPr>
        <p:style>
          <a:lnRef idx="0"/>
          <a:fillRef idx="0"/>
          <a:effectRef idx="0"/>
          <a:fontRef idx="minor"/>
        </p:style>
      </p:sp>
      <p:sp>
        <p:nvSpPr>
          <p:cNvPr id="396" name="CustomShape 26"/>
          <p:cNvSpPr/>
          <p:nvPr/>
        </p:nvSpPr>
        <p:spPr>
          <a:xfrm>
            <a:off x="5940000" y="2293560"/>
            <a:ext cx="838800" cy="2602080"/>
          </a:xfrm>
          <a:prstGeom prst="rect">
            <a:avLst/>
          </a:prstGeom>
          <a:solidFill>
            <a:schemeClr val="bg1">
              <a:alpha val="79000"/>
            </a:schemeClr>
          </a:solidFill>
          <a:ln w="9360">
            <a:solidFill>
              <a:schemeClr val="bg1"/>
            </a:solidFill>
            <a:round/>
          </a:ln>
        </p:spPr>
        <p:style>
          <a:lnRef idx="0"/>
          <a:fillRef idx="0"/>
          <a:effectRef idx="0"/>
          <a:fontRef idx="minor"/>
        </p:style>
      </p:sp>
      <p:grpSp>
        <p:nvGrpSpPr>
          <p:cNvPr id="397" name="Group 27"/>
          <p:cNvGrpSpPr/>
          <p:nvPr/>
        </p:nvGrpSpPr>
        <p:grpSpPr>
          <a:xfrm>
            <a:off x="508320" y="943920"/>
            <a:ext cx="2592360" cy="4037760"/>
            <a:chOff x="508320" y="943920"/>
            <a:chExt cx="2592360" cy="4037760"/>
          </a:xfrm>
        </p:grpSpPr>
        <p:pic>
          <p:nvPicPr>
            <p:cNvPr id="398" name="Picture 134" descr="EAC.png"/>
            <p:cNvPicPr/>
            <p:nvPr/>
          </p:nvPicPr>
          <p:blipFill>
            <a:blip r:embed="rId13"/>
            <a:stretch/>
          </p:blipFill>
          <p:spPr>
            <a:xfrm>
              <a:off x="600840" y="973800"/>
              <a:ext cx="2476080" cy="3980520"/>
            </a:xfrm>
            <a:prstGeom prst="rect">
              <a:avLst/>
            </a:prstGeom>
            <a:ln w="9360">
              <a:noFill/>
            </a:ln>
          </p:spPr>
        </p:pic>
        <p:sp>
          <p:nvSpPr>
            <p:cNvPr id="399" name="CustomShape 28"/>
            <p:cNvSpPr/>
            <p:nvPr/>
          </p:nvSpPr>
          <p:spPr>
            <a:xfrm>
              <a:off x="601200" y="943920"/>
              <a:ext cx="2499480" cy="4037760"/>
            </a:xfrm>
            <a:prstGeom prst="rect">
              <a:avLst/>
            </a:prstGeom>
            <a:solidFill>
              <a:schemeClr val="accent3">
                <a:alpha val="47000"/>
              </a:schemeClr>
            </a:solidFill>
            <a:ln>
              <a:round/>
            </a:ln>
            <a:effectLst>
              <a:outerShdw blurRad="40000" dir="5400000" dist="20160" rotWithShape="0">
                <a:srgbClr val="000000">
                  <a:alpha val="38000"/>
                </a:srgbClr>
              </a:outerShdw>
            </a:effectLst>
          </p:spPr>
          <p:style>
            <a:lnRef idx="3">
              <a:schemeClr val="lt1"/>
            </a:lnRef>
            <a:fillRef idx="1">
              <a:schemeClr val="accent3"/>
            </a:fillRef>
            <a:effectRef idx="1">
              <a:schemeClr val="accent3"/>
            </a:effectRef>
            <a:fontRef idx="minor"/>
          </p:style>
        </p:sp>
        <p:pic>
          <p:nvPicPr>
            <p:cNvPr id="400" name="Picture 177" descr="flathead"/>
            <p:cNvPicPr/>
            <p:nvPr/>
          </p:nvPicPr>
          <p:blipFill>
            <a:blip r:embed="rId14"/>
            <a:stretch/>
          </p:blipFill>
          <p:spPr>
            <a:xfrm>
              <a:off x="2629080" y="3688560"/>
              <a:ext cx="392760" cy="86760"/>
            </a:xfrm>
            <a:prstGeom prst="rect">
              <a:avLst/>
            </a:prstGeom>
            <a:ln w="9360">
              <a:noFill/>
            </a:ln>
          </p:spPr>
        </p:pic>
        <p:pic>
          <p:nvPicPr>
            <p:cNvPr id="401" name="Picture 179" descr="shark"/>
            <p:cNvPicPr/>
            <p:nvPr/>
          </p:nvPicPr>
          <p:blipFill>
            <a:blip r:embed="rId15"/>
            <a:stretch/>
          </p:blipFill>
          <p:spPr>
            <a:xfrm>
              <a:off x="2002680" y="3306960"/>
              <a:ext cx="633240" cy="287280"/>
            </a:xfrm>
            <a:prstGeom prst="rect">
              <a:avLst/>
            </a:prstGeom>
            <a:ln w="9360">
              <a:noFill/>
            </a:ln>
          </p:spPr>
        </p:pic>
        <p:pic>
          <p:nvPicPr>
            <p:cNvPr id="402" name="Picture 182" descr="mackerel"/>
            <p:cNvPicPr/>
            <p:nvPr/>
          </p:nvPicPr>
          <p:blipFill>
            <a:blip r:embed="rId16"/>
            <a:stretch/>
          </p:blipFill>
          <p:spPr>
            <a:xfrm>
              <a:off x="1608480" y="3925800"/>
              <a:ext cx="253440" cy="89640"/>
            </a:xfrm>
            <a:prstGeom prst="rect">
              <a:avLst/>
            </a:prstGeom>
            <a:ln w="9360">
              <a:noFill/>
            </a:ln>
          </p:spPr>
        </p:pic>
        <p:pic>
          <p:nvPicPr>
            <p:cNvPr id="403" name="Picture 183" descr="pilchard"/>
            <p:cNvPicPr/>
            <p:nvPr/>
          </p:nvPicPr>
          <p:blipFill>
            <a:blip r:embed="rId17"/>
            <a:stretch/>
          </p:blipFill>
          <p:spPr>
            <a:xfrm>
              <a:off x="1274760" y="4056120"/>
              <a:ext cx="199440" cy="53640"/>
            </a:xfrm>
            <a:prstGeom prst="rect">
              <a:avLst/>
            </a:prstGeom>
            <a:ln w="9360">
              <a:noFill/>
            </a:ln>
          </p:spPr>
        </p:pic>
        <p:pic>
          <p:nvPicPr>
            <p:cNvPr id="404" name="Picture 184" descr="tuna4"/>
            <p:cNvPicPr/>
            <p:nvPr/>
          </p:nvPicPr>
          <p:blipFill>
            <a:blip r:embed="rId18"/>
            <a:stretch/>
          </p:blipFill>
          <p:spPr>
            <a:xfrm>
              <a:off x="1946520" y="3732120"/>
              <a:ext cx="332640" cy="133200"/>
            </a:xfrm>
            <a:prstGeom prst="rect">
              <a:avLst/>
            </a:prstGeom>
            <a:ln w="9360">
              <a:noFill/>
            </a:ln>
          </p:spPr>
        </p:pic>
        <p:pic>
          <p:nvPicPr>
            <p:cNvPr id="405" name="Picture 185" descr="tuna2"/>
            <p:cNvPicPr/>
            <p:nvPr/>
          </p:nvPicPr>
          <p:blipFill>
            <a:blip r:embed="rId19"/>
            <a:stretch/>
          </p:blipFill>
          <p:spPr>
            <a:xfrm>
              <a:off x="2019240" y="3681360"/>
              <a:ext cx="369360" cy="163800"/>
            </a:xfrm>
            <a:prstGeom prst="rect">
              <a:avLst/>
            </a:prstGeom>
            <a:ln w="9360">
              <a:noFill/>
            </a:ln>
          </p:spPr>
        </p:pic>
        <p:pic>
          <p:nvPicPr>
            <p:cNvPr id="406" name="Picture 186" descr="tuna3"/>
            <p:cNvPicPr/>
            <p:nvPr/>
          </p:nvPicPr>
          <p:blipFill>
            <a:blip r:embed="rId20"/>
            <a:stretch/>
          </p:blipFill>
          <p:spPr>
            <a:xfrm>
              <a:off x="2058120" y="3765240"/>
              <a:ext cx="335160" cy="112680"/>
            </a:xfrm>
            <a:prstGeom prst="rect">
              <a:avLst/>
            </a:prstGeom>
            <a:ln w="9360">
              <a:noFill/>
            </a:ln>
          </p:spPr>
        </p:pic>
        <p:pic>
          <p:nvPicPr>
            <p:cNvPr id="407" name="Picture 187" descr="gurnard"/>
            <p:cNvPicPr/>
            <p:nvPr/>
          </p:nvPicPr>
          <p:blipFill>
            <a:blip r:embed="rId21"/>
            <a:stretch/>
          </p:blipFill>
          <p:spPr>
            <a:xfrm>
              <a:off x="2455560" y="3864240"/>
              <a:ext cx="244080" cy="131400"/>
            </a:xfrm>
            <a:prstGeom prst="rect">
              <a:avLst/>
            </a:prstGeom>
            <a:ln w="9360">
              <a:noFill/>
            </a:ln>
          </p:spPr>
        </p:pic>
        <p:pic>
          <p:nvPicPr>
            <p:cNvPr id="408" name="Picture 188" descr="latchet"/>
            <p:cNvPicPr/>
            <p:nvPr/>
          </p:nvPicPr>
          <p:blipFill>
            <a:blip r:embed="rId22"/>
            <a:stretch/>
          </p:blipFill>
          <p:spPr>
            <a:xfrm>
              <a:off x="2456640" y="3777480"/>
              <a:ext cx="358200" cy="138240"/>
            </a:xfrm>
            <a:prstGeom prst="rect">
              <a:avLst/>
            </a:prstGeom>
            <a:ln w="9360">
              <a:noFill/>
            </a:ln>
          </p:spPr>
        </p:pic>
        <p:pic>
          <p:nvPicPr>
            <p:cNvPr id="409" name="Picture 189" descr="flounder"/>
            <p:cNvPicPr/>
            <p:nvPr/>
          </p:nvPicPr>
          <p:blipFill>
            <a:blip r:embed="rId23"/>
            <a:stretch/>
          </p:blipFill>
          <p:spPr>
            <a:xfrm>
              <a:off x="2596320" y="3844800"/>
              <a:ext cx="309960" cy="185400"/>
            </a:xfrm>
            <a:prstGeom prst="rect">
              <a:avLst/>
            </a:prstGeom>
            <a:ln w="9360">
              <a:noFill/>
            </a:ln>
          </p:spPr>
        </p:pic>
        <p:pic>
          <p:nvPicPr>
            <p:cNvPr id="410" name="Picture 190" descr="KGW"/>
            <p:cNvPicPr/>
            <p:nvPr/>
          </p:nvPicPr>
          <p:blipFill>
            <a:blip r:embed="rId24"/>
            <a:stretch/>
          </p:blipFill>
          <p:spPr>
            <a:xfrm>
              <a:off x="2543040" y="3817080"/>
              <a:ext cx="390960" cy="124920"/>
            </a:xfrm>
            <a:prstGeom prst="rect">
              <a:avLst/>
            </a:prstGeom>
            <a:ln w="9360">
              <a:noFill/>
            </a:ln>
          </p:spPr>
        </p:pic>
        <p:pic>
          <p:nvPicPr>
            <p:cNvPr id="411" name="Picture 191" descr="mullet"/>
            <p:cNvPicPr/>
            <p:nvPr/>
          </p:nvPicPr>
          <p:blipFill>
            <a:blip r:embed="rId25"/>
            <a:stretch/>
          </p:blipFill>
          <p:spPr>
            <a:xfrm>
              <a:off x="2522160" y="3946680"/>
              <a:ext cx="347400" cy="134280"/>
            </a:xfrm>
            <a:prstGeom prst="rect">
              <a:avLst/>
            </a:prstGeom>
            <a:ln w="9360">
              <a:noFill/>
            </a:ln>
          </p:spPr>
        </p:pic>
        <p:pic>
          <p:nvPicPr>
            <p:cNvPr id="412" name="Picture 192" descr="copepod2"/>
            <p:cNvPicPr/>
            <p:nvPr/>
          </p:nvPicPr>
          <p:blipFill>
            <a:blip r:embed="rId26"/>
            <a:stretch/>
          </p:blipFill>
          <p:spPr>
            <a:xfrm>
              <a:off x="1669320" y="4223880"/>
              <a:ext cx="162360" cy="120240"/>
            </a:xfrm>
            <a:prstGeom prst="rect">
              <a:avLst/>
            </a:prstGeom>
            <a:ln w="9360">
              <a:noFill/>
            </a:ln>
          </p:spPr>
        </p:pic>
        <p:pic>
          <p:nvPicPr>
            <p:cNvPr id="413" name="Picture 193" descr="diatoms"/>
            <p:cNvPicPr/>
            <p:nvPr/>
          </p:nvPicPr>
          <p:blipFill>
            <a:blip r:embed="rId27"/>
            <a:stretch/>
          </p:blipFill>
          <p:spPr>
            <a:xfrm>
              <a:off x="1293840" y="4285800"/>
              <a:ext cx="260280" cy="259560"/>
            </a:xfrm>
            <a:prstGeom prst="rect">
              <a:avLst/>
            </a:prstGeom>
            <a:ln w="9360">
              <a:noFill/>
            </a:ln>
          </p:spPr>
        </p:pic>
        <p:pic>
          <p:nvPicPr>
            <p:cNvPr id="414" name="Picture 194" descr="jellyfish2"/>
            <p:cNvPicPr/>
            <p:nvPr/>
          </p:nvPicPr>
          <p:blipFill>
            <a:blip r:embed="rId28"/>
            <a:stretch/>
          </p:blipFill>
          <p:spPr>
            <a:xfrm>
              <a:off x="1946160" y="4138920"/>
              <a:ext cx="133200" cy="160200"/>
            </a:xfrm>
            <a:prstGeom prst="rect">
              <a:avLst/>
            </a:prstGeom>
            <a:ln w="9360">
              <a:noFill/>
            </a:ln>
          </p:spPr>
        </p:pic>
        <p:pic>
          <p:nvPicPr>
            <p:cNvPr id="415" name="Picture 195" descr="kelp"/>
            <p:cNvPicPr/>
            <p:nvPr/>
          </p:nvPicPr>
          <p:blipFill>
            <a:blip r:embed="rId29"/>
            <a:stretch/>
          </p:blipFill>
          <p:spPr>
            <a:xfrm>
              <a:off x="2610000" y="4146120"/>
              <a:ext cx="290520" cy="380520"/>
            </a:xfrm>
            <a:prstGeom prst="rect">
              <a:avLst/>
            </a:prstGeom>
            <a:ln w="9360">
              <a:noFill/>
            </a:ln>
          </p:spPr>
        </p:pic>
        <p:pic>
          <p:nvPicPr>
            <p:cNvPr id="416" name="Picture 197" descr="scallop"/>
            <p:cNvPicPr/>
            <p:nvPr/>
          </p:nvPicPr>
          <p:blipFill>
            <a:blip r:embed="rId30"/>
            <a:stretch/>
          </p:blipFill>
          <p:spPr>
            <a:xfrm flipH="1" rot="10800000">
              <a:off x="2233800" y="4314240"/>
              <a:ext cx="143640" cy="131040"/>
            </a:xfrm>
            <a:prstGeom prst="rect">
              <a:avLst/>
            </a:prstGeom>
            <a:ln w="9360">
              <a:noFill/>
            </a:ln>
          </p:spPr>
        </p:pic>
        <p:pic>
          <p:nvPicPr>
            <p:cNvPr id="417" name="Picture 198" descr="squid"/>
            <p:cNvPicPr/>
            <p:nvPr/>
          </p:nvPicPr>
          <p:blipFill>
            <a:blip r:embed="rId31"/>
            <a:stretch/>
          </p:blipFill>
          <p:spPr>
            <a:xfrm rot="2198400">
              <a:off x="1964880" y="3985920"/>
              <a:ext cx="331560" cy="133920"/>
            </a:xfrm>
            <a:prstGeom prst="rect">
              <a:avLst/>
            </a:prstGeom>
            <a:ln w="9360">
              <a:noFill/>
            </a:ln>
          </p:spPr>
        </p:pic>
        <p:pic>
          <p:nvPicPr>
            <p:cNvPr id="418" name="Picture 175" descr="bird.png"/>
            <p:cNvPicPr/>
            <p:nvPr/>
          </p:nvPicPr>
          <p:blipFill>
            <a:blip r:embed="rId32"/>
            <a:stretch/>
          </p:blipFill>
          <p:spPr>
            <a:xfrm>
              <a:off x="1377000" y="3576240"/>
              <a:ext cx="200880" cy="304200"/>
            </a:xfrm>
            <a:prstGeom prst="rect">
              <a:avLst/>
            </a:prstGeom>
            <a:ln w="9360">
              <a:noFill/>
            </a:ln>
          </p:spPr>
        </p:pic>
        <p:pic>
          <p:nvPicPr>
            <p:cNvPr id="419" name="Picture 176" descr="seal.png"/>
            <p:cNvPicPr/>
            <p:nvPr/>
          </p:nvPicPr>
          <p:blipFill>
            <a:blip r:embed="rId33"/>
            <a:stretch/>
          </p:blipFill>
          <p:spPr>
            <a:xfrm>
              <a:off x="1636560" y="3540240"/>
              <a:ext cx="288720" cy="212400"/>
            </a:xfrm>
            <a:prstGeom prst="rect">
              <a:avLst/>
            </a:prstGeom>
            <a:ln w="9360">
              <a:noFill/>
            </a:ln>
          </p:spPr>
        </p:pic>
        <p:pic>
          <p:nvPicPr>
            <p:cNvPr id="420" name="Picture 183" descr="pilchard"/>
            <p:cNvPicPr/>
            <p:nvPr/>
          </p:nvPicPr>
          <p:blipFill>
            <a:blip r:embed="rId34"/>
            <a:stretch/>
          </p:blipFill>
          <p:spPr>
            <a:xfrm>
              <a:off x="1344240" y="4030560"/>
              <a:ext cx="199440" cy="53640"/>
            </a:xfrm>
            <a:prstGeom prst="rect">
              <a:avLst/>
            </a:prstGeom>
            <a:ln w="9360">
              <a:noFill/>
            </a:ln>
          </p:spPr>
        </p:pic>
        <p:pic>
          <p:nvPicPr>
            <p:cNvPr id="421" name="Picture 183" descr="pilchard"/>
            <p:cNvPicPr/>
            <p:nvPr/>
          </p:nvPicPr>
          <p:blipFill>
            <a:blip r:embed="rId35"/>
            <a:stretch/>
          </p:blipFill>
          <p:spPr>
            <a:xfrm>
              <a:off x="1344240" y="4074120"/>
              <a:ext cx="199440" cy="53640"/>
            </a:xfrm>
            <a:prstGeom prst="rect">
              <a:avLst/>
            </a:prstGeom>
            <a:ln w="9360">
              <a:noFill/>
            </a:ln>
          </p:spPr>
        </p:pic>
        <p:pic>
          <p:nvPicPr>
            <p:cNvPr id="422" name="Picture 182" descr="mackerel"/>
            <p:cNvPicPr/>
            <p:nvPr/>
          </p:nvPicPr>
          <p:blipFill>
            <a:blip r:embed="rId36"/>
            <a:stretch/>
          </p:blipFill>
          <p:spPr>
            <a:xfrm>
              <a:off x="1659960" y="3948840"/>
              <a:ext cx="253440" cy="89640"/>
            </a:xfrm>
            <a:prstGeom prst="rect">
              <a:avLst/>
            </a:prstGeom>
            <a:ln w="9360">
              <a:noFill/>
            </a:ln>
          </p:spPr>
        </p:pic>
        <p:pic>
          <p:nvPicPr>
            <p:cNvPr id="423" name="Picture 180" descr="crab.png"/>
            <p:cNvPicPr/>
            <p:nvPr/>
          </p:nvPicPr>
          <p:blipFill>
            <a:blip r:embed="rId37"/>
            <a:stretch/>
          </p:blipFill>
          <p:spPr>
            <a:xfrm>
              <a:off x="2327040" y="4115880"/>
              <a:ext cx="218520" cy="136080"/>
            </a:xfrm>
            <a:prstGeom prst="rect">
              <a:avLst/>
            </a:prstGeom>
            <a:ln w="9360">
              <a:noFill/>
            </a:ln>
          </p:spPr>
        </p:pic>
        <p:pic>
          <p:nvPicPr>
            <p:cNvPr id="424" name="Picture 192" descr="copepod2"/>
            <p:cNvPicPr/>
            <p:nvPr/>
          </p:nvPicPr>
          <p:blipFill>
            <a:blip r:embed="rId38"/>
            <a:stretch/>
          </p:blipFill>
          <p:spPr>
            <a:xfrm>
              <a:off x="1630800" y="4282920"/>
              <a:ext cx="162360" cy="120240"/>
            </a:xfrm>
            <a:prstGeom prst="rect">
              <a:avLst/>
            </a:prstGeom>
            <a:ln w="9360">
              <a:noFill/>
            </a:ln>
          </p:spPr>
        </p:pic>
        <p:sp>
          <p:nvSpPr>
            <p:cNvPr id="425" name="CustomShape 29"/>
            <p:cNvSpPr/>
            <p:nvPr/>
          </p:nvSpPr>
          <p:spPr>
            <a:xfrm flipV="1">
              <a:off x="1555920" y="4297320"/>
              <a:ext cx="89640" cy="48240"/>
            </a:xfrm>
            <a:custGeom>
              <a:avLst/>
              <a:gdLst/>
              <a:ahLst/>
              <a:rect l="l" t="t" r="r" b="b"/>
              <a:pathLst>
                <a:path w="21600" h="21600">
                  <a:moveTo>
                    <a:pt x="0" y="0"/>
                  </a:moveTo>
                  <a:lnTo>
                    <a:pt x="21600" y="21600"/>
                  </a:lnTo>
                </a:path>
              </a:pathLst>
            </a:custGeom>
            <a:noFill/>
            <a:ln w="6480">
              <a:solidFill>
                <a:srgbClr val="000000"/>
              </a:solidFill>
              <a:round/>
              <a:tailEnd len="sm" type="arrow" w="sm"/>
            </a:ln>
            <a:effectLst>
              <a:outerShdw blurRad="40000" dir="5400000" dist="20160" rotWithShape="0">
                <a:srgbClr val="808080">
                  <a:alpha val="38000"/>
                </a:srgbClr>
              </a:outerShdw>
            </a:effectLst>
          </p:spPr>
          <p:style>
            <a:lnRef idx="0"/>
            <a:fillRef idx="0"/>
            <a:effectRef idx="0"/>
            <a:fontRef idx="minor"/>
          </p:style>
        </p:sp>
        <p:sp>
          <p:nvSpPr>
            <p:cNvPr id="426" name="CustomShape 30"/>
            <p:cNvSpPr/>
            <p:nvPr/>
          </p:nvSpPr>
          <p:spPr>
            <a:xfrm flipH="1" flipV="1" rot="5400000">
              <a:off x="1621800" y="4131000"/>
              <a:ext cx="183960" cy="23040"/>
            </a:xfrm>
            <a:custGeom>
              <a:avLst/>
              <a:gdLst/>
              <a:ahLst/>
              <a:rect l="l" t="t" r="r" b="b"/>
              <a:pathLst>
                <a:path w="21600" h="21600">
                  <a:moveTo>
                    <a:pt x="0" y="0"/>
                  </a:moveTo>
                  <a:lnTo>
                    <a:pt x="21600" y="21600"/>
                  </a:lnTo>
                </a:path>
              </a:pathLst>
            </a:custGeom>
            <a:noFill/>
            <a:ln w="6480">
              <a:solidFill>
                <a:srgbClr val="000000"/>
              </a:solidFill>
              <a:round/>
              <a:tailEnd len="sm" type="arrow" w="sm"/>
            </a:ln>
            <a:effectLst>
              <a:outerShdw blurRad="40000" dir="5400000" dist="20160" rotWithShape="0">
                <a:srgbClr val="808080">
                  <a:alpha val="38000"/>
                </a:srgbClr>
              </a:outerShdw>
            </a:effectLst>
          </p:spPr>
          <p:style>
            <a:lnRef idx="0"/>
            <a:fillRef idx="0"/>
            <a:effectRef idx="0"/>
            <a:fontRef idx="minor"/>
          </p:style>
        </p:sp>
        <p:sp>
          <p:nvSpPr>
            <p:cNvPr id="427" name="CustomShape 31"/>
            <p:cNvSpPr/>
            <p:nvPr/>
          </p:nvSpPr>
          <p:spPr>
            <a:xfrm flipH="1" flipV="1" rot="5400000">
              <a:off x="1363680" y="4208400"/>
              <a:ext cx="123120" cy="7560"/>
            </a:xfrm>
            <a:custGeom>
              <a:avLst/>
              <a:gdLst/>
              <a:ahLst/>
              <a:rect l="l" t="t" r="r" b="b"/>
              <a:pathLst>
                <a:path w="21600" h="21600">
                  <a:moveTo>
                    <a:pt x="0" y="0"/>
                  </a:moveTo>
                  <a:lnTo>
                    <a:pt x="21600" y="21600"/>
                  </a:lnTo>
                </a:path>
              </a:pathLst>
            </a:custGeom>
            <a:noFill/>
            <a:ln w="6480">
              <a:solidFill>
                <a:srgbClr val="000000"/>
              </a:solidFill>
              <a:round/>
              <a:tailEnd len="sm" type="arrow" w="sm"/>
            </a:ln>
            <a:effectLst>
              <a:outerShdw blurRad="40000" dir="5400000" dist="20160" rotWithShape="0">
                <a:srgbClr val="808080">
                  <a:alpha val="38000"/>
                </a:srgbClr>
              </a:outerShdw>
            </a:effectLst>
          </p:spPr>
          <p:style>
            <a:lnRef idx="0"/>
            <a:fillRef idx="0"/>
            <a:effectRef idx="0"/>
            <a:fontRef idx="minor"/>
          </p:style>
        </p:sp>
        <p:sp>
          <p:nvSpPr>
            <p:cNvPr id="428" name="CustomShape 32"/>
            <p:cNvSpPr/>
            <p:nvPr/>
          </p:nvSpPr>
          <p:spPr>
            <a:xfrm rot="10800000">
              <a:off x="1556640" y="4132080"/>
              <a:ext cx="125640" cy="119520"/>
            </a:xfrm>
            <a:custGeom>
              <a:avLst/>
              <a:gdLst/>
              <a:ahLst/>
              <a:rect l="l" t="t" r="r" b="b"/>
              <a:pathLst>
                <a:path w="21600" h="21600">
                  <a:moveTo>
                    <a:pt x="0" y="0"/>
                  </a:moveTo>
                  <a:lnTo>
                    <a:pt x="21600" y="21600"/>
                  </a:lnTo>
                </a:path>
              </a:pathLst>
            </a:custGeom>
            <a:noFill/>
            <a:ln w="6480">
              <a:solidFill>
                <a:srgbClr val="000000"/>
              </a:solidFill>
              <a:round/>
              <a:tailEnd len="sm" type="arrow" w="sm"/>
            </a:ln>
            <a:effectLst>
              <a:outerShdw blurRad="40000" dir="5400000" dist="20160" rotWithShape="0">
                <a:srgbClr val="808080">
                  <a:alpha val="38000"/>
                </a:srgbClr>
              </a:outerShdw>
            </a:effectLst>
          </p:spPr>
          <p:style>
            <a:lnRef idx="0"/>
            <a:fillRef idx="0"/>
            <a:effectRef idx="0"/>
            <a:fontRef idx="minor"/>
          </p:style>
        </p:sp>
        <p:sp>
          <p:nvSpPr>
            <p:cNvPr id="429" name="CustomShape 33"/>
            <p:cNvSpPr/>
            <p:nvPr/>
          </p:nvSpPr>
          <p:spPr>
            <a:xfrm flipV="1">
              <a:off x="1806120" y="4254480"/>
              <a:ext cx="141120" cy="13680"/>
            </a:xfrm>
            <a:custGeom>
              <a:avLst/>
              <a:gdLst/>
              <a:ahLst/>
              <a:rect l="l" t="t" r="r" b="b"/>
              <a:pathLst>
                <a:path w="21600" h="21600">
                  <a:moveTo>
                    <a:pt x="0" y="0"/>
                  </a:moveTo>
                  <a:lnTo>
                    <a:pt x="21600" y="21600"/>
                  </a:lnTo>
                </a:path>
              </a:pathLst>
            </a:custGeom>
            <a:noFill/>
            <a:ln w="6480">
              <a:solidFill>
                <a:srgbClr val="000000"/>
              </a:solidFill>
              <a:round/>
              <a:tailEnd len="sm" type="arrow" w="sm"/>
            </a:ln>
            <a:effectLst>
              <a:outerShdw blurRad="40000" dir="5400000" dist="20160" rotWithShape="0">
                <a:srgbClr val="808080">
                  <a:alpha val="38000"/>
                </a:srgbClr>
              </a:outerShdw>
            </a:effectLst>
          </p:spPr>
          <p:style>
            <a:lnRef idx="0"/>
            <a:fillRef idx="0"/>
            <a:effectRef idx="0"/>
            <a:fontRef idx="minor"/>
          </p:style>
        </p:sp>
        <p:sp>
          <p:nvSpPr>
            <p:cNvPr id="430" name="CustomShape 34"/>
            <p:cNvSpPr/>
            <p:nvPr/>
          </p:nvSpPr>
          <p:spPr>
            <a:xfrm flipV="1">
              <a:off x="1801080" y="4015080"/>
              <a:ext cx="196920" cy="186120"/>
            </a:xfrm>
            <a:custGeom>
              <a:avLst/>
              <a:gdLst/>
              <a:ahLst/>
              <a:rect l="l" t="t" r="r" b="b"/>
              <a:pathLst>
                <a:path w="21600" h="21600">
                  <a:moveTo>
                    <a:pt x="0" y="0"/>
                  </a:moveTo>
                  <a:lnTo>
                    <a:pt x="21600" y="21600"/>
                  </a:lnTo>
                </a:path>
              </a:pathLst>
            </a:custGeom>
            <a:noFill/>
            <a:ln w="6480">
              <a:solidFill>
                <a:srgbClr val="000000"/>
              </a:solidFill>
              <a:round/>
              <a:tailEnd len="sm" type="arrow" w="sm"/>
            </a:ln>
            <a:effectLst>
              <a:outerShdw blurRad="40000" dir="5400000" dist="20160" rotWithShape="0">
                <a:srgbClr val="808080">
                  <a:alpha val="38000"/>
                </a:srgbClr>
              </a:outerShdw>
            </a:effectLst>
          </p:spPr>
          <p:style>
            <a:lnRef idx="0"/>
            <a:fillRef idx="0"/>
            <a:effectRef idx="0"/>
            <a:fontRef idx="minor"/>
          </p:style>
        </p:sp>
        <p:sp>
          <p:nvSpPr>
            <p:cNvPr id="431" name="CustomShape 35"/>
            <p:cNvSpPr/>
            <p:nvPr/>
          </p:nvSpPr>
          <p:spPr>
            <a:xfrm>
              <a:off x="1916640" y="3984840"/>
              <a:ext cx="63720" cy="1800"/>
            </a:xfrm>
            <a:custGeom>
              <a:avLst/>
              <a:gdLst/>
              <a:ahLst/>
              <a:rect l="l" t="t" r="r" b="b"/>
              <a:pathLst>
                <a:path w="21600" h="21600">
                  <a:moveTo>
                    <a:pt x="0" y="0"/>
                  </a:moveTo>
                  <a:lnTo>
                    <a:pt x="21600" y="21600"/>
                  </a:lnTo>
                </a:path>
              </a:pathLst>
            </a:custGeom>
            <a:noFill/>
            <a:ln w="6480">
              <a:solidFill>
                <a:srgbClr val="000000"/>
              </a:solidFill>
              <a:round/>
              <a:tailEnd len="sm" type="arrow" w="sm"/>
            </a:ln>
            <a:effectLst>
              <a:outerShdw blurRad="40000" dir="5400000" dist="20160" rotWithShape="0">
                <a:srgbClr val="808080">
                  <a:alpha val="38000"/>
                </a:srgbClr>
              </a:outerShdw>
            </a:effectLst>
          </p:spPr>
          <p:style>
            <a:lnRef idx="0"/>
            <a:fillRef idx="0"/>
            <a:effectRef idx="0"/>
            <a:fontRef idx="minor"/>
          </p:style>
        </p:sp>
        <p:sp>
          <p:nvSpPr>
            <p:cNvPr id="432" name="CustomShape 36"/>
            <p:cNvSpPr/>
            <p:nvPr/>
          </p:nvSpPr>
          <p:spPr>
            <a:xfrm>
              <a:off x="1810800" y="4333680"/>
              <a:ext cx="410040" cy="36360"/>
            </a:xfrm>
            <a:custGeom>
              <a:avLst/>
              <a:gdLst/>
              <a:ahLst/>
              <a:rect l="l" t="t" r="r" b="b"/>
              <a:pathLst>
                <a:path w="21600" h="21600">
                  <a:moveTo>
                    <a:pt x="0" y="0"/>
                  </a:moveTo>
                  <a:lnTo>
                    <a:pt x="21600" y="21600"/>
                  </a:lnTo>
                </a:path>
              </a:pathLst>
            </a:custGeom>
            <a:noFill/>
            <a:ln w="6480">
              <a:solidFill>
                <a:srgbClr val="000000"/>
              </a:solidFill>
              <a:round/>
              <a:tailEnd len="sm" type="arrow" w="sm"/>
            </a:ln>
            <a:effectLst>
              <a:outerShdw blurRad="40000" dir="5400000" dist="20160" rotWithShape="0">
                <a:srgbClr val="808080">
                  <a:alpha val="38000"/>
                </a:srgbClr>
              </a:outerShdw>
            </a:effectLst>
          </p:spPr>
          <p:style>
            <a:lnRef idx="0"/>
            <a:fillRef idx="0"/>
            <a:effectRef idx="0"/>
            <a:fontRef idx="minor"/>
          </p:style>
        </p:sp>
        <p:sp>
          <p:nvSpPr>
            <p:cNvPr id="433" name="CustomShape 37"/>
            <p:cNvSpPr/>
            <p:nvPr/>
          </p:nvSpPr>
          <p:spPr>
            <a:xfrm flipV="1">
              <a:off x="2365560" y="4251960"/>
              <a:ext cx="70560" cy="62280"/>
            </a:xfrm>
            <a:custGeom>
              <a:avLst/>
              <a:gdLst/>
              <a:ahLst/>
              <a:rect l="l" t="t" r="r" b="b"/>
              <a:pathLst>
                <a:path w="21600" h="21600">
                  <a:moveTo>
                    <a:pt x="0" y="0"/>
                  </a:moveTo>
                  <a:lnTo>
                    <a:pt x="21600" y="21600"/>
                  </a:lnTo>
                </a:path>
              </a:pathLst>
            </a:custGeom>
            <a:noFill/>
            <a:ln w="6480">
              <a:solidFill>
                <a:srgbClr val="000000"/>
              </a:solidFill>
              <a:round/>
              <a:tailEnd len="sm" type="arrow" w="sm"/>
            </a:ln>
            <a:effectLst>
              <a:outerShdw blurRad="40000" dir="5400000" dist="20160" rotWithShape="0">
                <a:srgbClr val="808080">
                  <a:alpha val="38000"/>
                </a:srgbClr>
              </a:outerShdw>
            </a:effectLst>
          </p:spPr>
          <p:style>
            <a:lnRef idx="0"/>
            <a:fillRef idx="0"/>
            <a:effectRef idx="0"/>
            <a:fontRef idx="minor"/>
          </p:style>
        </p:sp>
        <p:sp>
          <p:nvSpPr>
            <p:cNvPr id="434" name="CustomShape 38"/>
            <p:cNvSpPr/>
            <p:nvPr/>
          </p:nvSpPr>
          <p:spPr>
            <a:xfrm flipV="1" rot="16200000">
              <a:off x="2738880" y="4082760"/>
              <a:ext cx="79200" cy="14760"/>
            </a:xfrm>
            <a:custGeom>
              <a:avLst/>
              <a:gdLst/>
              <a:ahLst/>
              <a:rect l="l" t="t" r="r" b="b"/>
              <a:pathLst>
                <a:path w="21600" h="21600">
                  <a:moveTo>
                    <a:pt x="0" y="0"/>
                  </a:moveTo>
                  <a:lnTo>
                    <a:pt x="21600" y="21600"/>
                  </a:lnTo>
                </a:path>
              </a:pathLst>
            </a:custGeom>
            <a:noFill/>
            <a:ln w="6480">
              <a:solidFill>
                <a:srgbClr val="000000"/>
              </a:solidFill>
              <a:prstDash val="sysDash"/>
              <a:round/>
              <a:tailEnd len="sm" type="arrow" w="sm"/>
            </a:ln>
            <a:effectLst>
              <a:outerShdw blurRad="40000" dir="5400000" dist="20160" rotWithShape="0">
                <a:srgbClr val="808080">
                  <a:alpha val="38000"/>
                </a:srgbClr>
              </a:outerShdw>
            </a:effectLst>
          </p:spPr>
          <p:style>
            <a:lnRef idx="0"/>
            <a:fillRef idx="0"/>
            <a:effectRef idx="0"/>
            <a:fontRef idx="minor"/>
          </p:style>
        </p:sp>
        <p:sp>
          <p:nvSpPr>
            <p:cNvPr id="435" name="CustomShape 39"/>
            <p:cNvSpPr/>
            <p:nvPr/>
          </p:nvSpPr>
          <p:spPr>
            <a:xfrm flipH="1" flipV="1" rot="5400000">
              <a:off x="2514240" y="4053240"/>
              <a:ext cx="63720" cy="58680"/>
            </a:xfrm>
            <a:custGeom>
              <a:avLst/>
              <a:gdLst/>
              <a:ahLst/>
              <a:rect l="l" t="t" r="r" b="b"/>
              <a:pathLst>
                <a:path w="21600" h="21600">
                  <a:moveTo>
                    <a:pt x="0" y="0"/>
                  </a:moveTo>
                  <a:lnTo>
                    <a:pt x="21600" y="21600"/>
                  </a:lnTo>
                </a:path>
              </a:pathLst>
            </a:custGeom>
            <a:noFill/>
            <a:ln w="6480">
              <a:solidFill>
                <a:srgbClr val="000000"/>
              </a:solidFill>
              <a:round/>
              <a:tailEnd len="sm" type="arrow" w="sm"/>
            </a:ln>
            <a:effectLst>
              <a:outerShdw blurRad="40000" dir="5400000" dist="20160" rotWithShape="0">
                <a:srgbClr val="808080">
                  <a:alpha val="38000"/>
                </a:srgbClr>
              </a:outerShdw>
            </a:effectLst>
          </p:spPr>
          <p:style>
            <a:lnRef idx="0"/>
            <a:fillRef idx="0"/>
            <a:effectRef idx="0"/>
            <a:fontRef idx="minor"/>
          </p:style>
        </p:sp>
        <p:sp>
          <p:nvSpPr>
            <p:cNvPr id="436" name="CustomShape 40"/>
            <p:cNvSpPr/>
            <p:nvPr/>
          </p:nvSpPr>
          <p:spPr>
            <a:xfrm flipV="1">
              <a:off x="1834560" y="3835440"/>
              <a:ext cx="110160" cy="86040"/>
            </a:xfrm>
            <a:custGeom>
              <a:avLst/>
              <a:gdLst/>
              <a:ahLst/>
              <a:rect l="l" t="t" r="r" b="b"/>
              <a:pathLst>
                <a:path w="21600" h="21600">
                  <a:moveTo>
                    <a:pt x="0" y="0"/>
                  </a:moveTo>
                  <a:lnTo>
                    <a:pt x="21600" y="21600"/>
                  </a:lnTo>
                </a:path>
              </a:pathLst>
            </a:custGeom>
            <a:noFill/>
            <a:ln w="6480">
              <a:solidFill>
                <a:srgbClr val="000000"/>
              </a:solidFill>
              <a:round/>
              <a:tailEnd len="sm" type="arrow" w="sm"/>
            </a:ln>
            <a:effectLst>
              <a:outerShdw blurRad="40000" dir="5400000" dist="20160" rotWithShape="0">
                <a:srgbClr val="808080">
                  <a:alpha val="38000"/>
                </a:srgbClr>
              </a:outerShdw>
            </a:effectLst>
          </p:spPr>
          <p:style>
            <a:lnRef idx="0"/>
            <a:fillRef idx="0"/>
            <a:effectRef idx="0"/>
            <a:fontRef idx="minor"/>
          </p:style>
        </p:sp>
        <p:sp>
          <p:nvSpPr>
            <p:cNvPr id="437" name="CustomShape 41"/>
            <p:cNvSpPr/>
            <p:nvPr/>
          </p:nvSpPr>
          <p:spPr>
            <a:xfrm flipV="1">
              <a:off x="2202480" y="3942360"/>
              <a:ext cx="249480" cy="56520"/>
            </a:xfrm>
            <a:custGeom>
              <a:avLst/>
              <a:gdLst/>
              <a:ahLst/>
              <a:rect l="l" t="t" r="r" b="b"/>
              <a:pathLst>
                <a:path w="21600" h="21600">
                  <a:moveTo>
                    <a:pt x="0" y="0"/>
                  </a:moveTo>
                  <a:lnTo>
                    <a:pt x="21600" y="21600"/>
                  </a:lnTo>
                </a:path>
              </a:pathLst>
            </a:custGeom>
            <a:noFill/>
            <a:ln w="6480">
              <a:solidFill>
                <a:srgbClr val="000000"/>
              </a:solidFill>
              <a:round/>
              <a:tailEnd len="sm" type="arrow" w="sm"/>
            </a:ln>
            <a:effectLst>
              <a:outerShdw blurRad="40000" dir="5400000" dist="20160" rotWithShape="0">
                <a:srgbClr val="808080">
                  <a:alpha val="38000"/>
                </a:srgbClr>
              </a:outerShdw>
            </a:effectLst>
          </p:spPr>
          <p:style>
            <a:lnRef idx="0"/>
            <a:fillRef idx="0"/>
            <a:effectRef idx="0"/>
            <a:fontRef idx="minor"/>
          </p:style>
        </p:sp>
        <p:sp>
          <p:nvSpPr>
            <p:cNvPr id="438" name="CustomShape 42"/>
            <p:cNvSpPr/>
            <p:nvPr/>
          </p:nvSpPr>
          <p:spPr>
            <a:xfrm flipH="1" flipV="1" rot="5400000">
              <a:off x="2076120" y="3898440"/>
              <a:ext cx="79200" cy="38520"/>
            </a:xfrm>
            <a:custGeom>
              <a:avLst/>
              <a:gdLst/>
              <a:ahLst/>
              <a:rect l="l" t="t" r="r" b="b"/>
              <a:pathLst>
                <a:path w="21600" h="21600">
                  <a:moveTo>
                    <a:pt x="0" y="0"/>
                  </a:moveTo>
                  <a:lnTo>
                    <a:pt x="21600" y="21600"/>
                  </a:lnTo>
                </a:path>
              </a:pathLst>
            </a:custGeom>
            <a:noFill/>
            <a:ln w="6480">
              <a:solidFill>
                <a:srgbClr val="000000"/>
              </a:solidFill>
              <a:round/>
              <a:tailEnd len="med" type="arrow" w="med"/>
            </a:ln>
            <a:effectLst>
              <a:outerShdw blurRad="40000" dir="5400000" dist="20160" rotWithShape="0">
                <a:srgbClr val="808080">
                  <a:alpha val="38000"/>
                </a:srgbClr>
              </a:outerShdw>
            </a:effectLst>
          </p:spPr>
          <p:style>
            <a:lnRef idx="0"/>
            <a:fillRef idx="0"/>
            <a:effectRef idx="0"/>
            <a:fontRef idx="minor"/>
          </p:style>
        </p:sp>
        <p:sp>
          <p:nvSpPr>
            <p:cNvPr id="439" name="CustomShape 43"/>
            <p:cNvSpPr/>
            <p:nvPr/>
          </p:nvSpPr>
          <p:spPr>
            <a:xfrm flipH="1" flipV="1" rot="5400000">
              <a:off x="1392840" y="3949560"/>
              <a:ext cx="104040" cy="3960"/>
            </a:xfrm>
            <a:custGeom>
              <a:avLst/>
              <a:gdLst/>
              <a:ahLst/>
              <a:rect l="l" t="t" r="r" b="b"/>
              <a:pathLst>
                <a:path w="21600" h="21600">
                  <a:moveTo>
                    <a:pt x="0" y="0"/>
                  </a:moveTo>
                  <a:lnTo>
                    <a:pt x="21600" y="21600"/>
                  </a:lnTo>
                </a:path>
              </a:pathLst>
            </a:custGeom>
            <a:noFill/>
            <a:ln w="6480">
              <a:solidFill>
                <a:srgbClr val="000000"/>
              </a:solidFill>
              <a:round/>
              <a:tailEnd len="sm" type="arrow" w="sm"/>
            </a:ln>
            <a:effectLst>
              <a:outerShdw blurRad="40000" dir="5400000" dist="20160" rotWithShape="0">
                <a:srgbClr val="808080">
                  <a:alpha val="38000"/>
                </a:srgbClr>
              </a:outerShdw>
            </a:effectLst>
          </p:spPr>
          <p:style>
            <a:lnRef idx="0"/>
            <a:fillRef idx="0"/>
            <a:effectRef idx="0"/>
            <a:fontRef idx="minor"/>
          </p:style>
        </p:sp>
        <p:sp>
          <p:nvSpPr>
            <p:cNvPr id="440" name="CustomShape 44"/>
            <p:cNvSpPr/>
            <p:nvPr/>
          </p:nvSpPr>
          <p:spPr>
            <a:xfrm flipH="1" flipV="1" rot="5400000">
              <a:off x="1452240" y="3781800"/>
              <a:ext cx="250560" cy="193320"/>
            </a:xfrm>
            <a:custGeom>
              <a:avLst/>
              <a:gdLst/>
              <a:ahLst/>
              <a:rect l="l" t="t" r="r" b="b"/>
              <a:pathLst>
                <a:path w="21600" h="21600">
                  <a:moveTo>
                    <a:pt x="0" y="0"/>
                  </a:moveTo>
                  <a:lnTo>
                    <a:pt x="21600" y="21600"/>
                  </a:lnTo>
                </a:path>
              </a:pathLst>
            </a:custGeom>
            <a:noFill/>
            <a:ln w="6480">
              <a:solidFill>
                <a:srgbClr val="000000"/>
              </a:solidFill>
              <a:round/>
              <a:tailEnd len="sm" type="arrow" w="sm"/>
            </a:ln>
            <a:effectLst>
              <a:outerShdw blurRad="40000" dir="5400000" dist="20160" rotWithShape="0">
                <a:srgbClr val="808080">
                  <a:alpha val="38000"/>
                </a:srgbClr>
              </a:outerShdw>
            </a:effectLst>
          </p:spPr>
          <p:style>
            <a:lnRef idx="0"/>
            <a:fillRef idx="0"/>
            <a:effectRef idx="0"/>
            <a:fontRef idx="minor"/>
          </p:style>
        </p:sp>
        <p:sp>
          <p:nvSpPr>
            <p:cNvPr id="441" name="CustomShape 45"/>
            <p:cNvSpPr/>
            <p:nvPr/>
          </p:nvSpPr>
          <p:spPr>
            <a:xfrm flipH="1" flipV="1" rot="5400000">
              <a:off x="1664280" y="3837600"/>
              <a:ext cx="172080" cy="17280"/>
            </a:xfrm>
            <a:custGeom>
              <a:avLst/>
              <a:gdLst/>
              <a:ahLst/>
              <a:rect l="l" t="t" r="r" b="b"/>
              <a:pathLst>
                <a:path w="21600" h="21600">
                  <a:moveTo>
                    <a:pt x="0" y="0"/>
                  </a:moveTo>
                  <a:lnTo>
                    <a:pt x="21600" y="21600"/>
                  </a:lnTo>
                </a:path>
              </a:pathLst>
            </a:custGeom>
            <a:noFill/>
            <a:ln w="6480">
              <a:solidFill>
                <a:srgbClr val="000000"/>
              </a:solidFill>
              <a:round/>
              <a:tailEnd len="sm" type="arrow" w="sm"/>
            </a:ln>
            <a:effectLst>
              <a:outerShdw blurRad="40000" dir="5400000" dist="20160" rotWithShape="0">
                <a:srgbClr val="808080">
                  <a:alpha val="38000"/>
                </a:srgbClr>
              </a:outerShdw>
            </a:effectLst>
          </p:spPr>
          <p:style>
            <a:lnRef idx="0"/>
            <a:fillRef idx="0"/>
            <a:effectRef idx="0"/>
            <a:fontRef idx="minor"/>
          </p:style>
        </p:sp>
        <p:sp>
          <p:nvSpPr>
            <p:cNvPr id="442" name="CustomShape 46"/>
            <p:cNvSpPr/>
            <p:nvPr/>
          </p:nvSpPr>
          <p:spPr>
            <a:xfrm flipV="1">
              <a:off x="1529640" y="3442320"/>
              <a:ext cx="450360" cy="144360"/>
            </a:xfrm>
            <a:custGeom>
              <a:avLst/>
              <a:gdLst/>
              <a:ahLst/>
              <a:rect l="l" t="t" r="r" b="b"/>
              <a:pathLst>
                <a:path w="21600" h="21600">
                  <a:moveTo>
                    <a:pt x="0" y="0"/>
                  </a:moveTo>
                  <a:lnTo>
                    <a:pt x="21600" y="21600"/>
                  </a:lnTo>
                </a:path>
              </a:pathLst>
            </a:custGeom>
            <a:noFill/>
            <a:ln w="6480">
              <a:solidFill>
                <a:srgbClr val="000000"/>
              </a:solidFill>
              <a:round/>
              <a:tailEnd len="sm" type="arrow" w="sm"/>
            </a:ln>
            <a:effectLst>
              <a:outerShdw blurRad="40000" dir="5400000" dist="20160" rotWithShape="0">
                <a:srgbClr val="808080">
                  <a:alpha val="38000"/>
                </a:srgbClr>
              </a:outerShdw>
            </a:effectLst>
          </p:spPr>
          <p:style>
            <a:lnRef idx="0"/>
            <a:fillRef idx="0"/>
            <a:effectRef idx="0"/>
            <a:fontRef idx="minor"/>
          </p:style>
        </p:sp>
        <p:sp>
          <p:nvSpPr>
            <p:cNvPr id="443" name="CustomShape 47"/>
            <p:cNvSpPr/>
            <p:nvPr/>
          </p:nvSpPr>
          <p:spPr>
            <a:xfrm flipV="1">
              <a:off x="1934640" y="3495960"/>
              <a:ext cx="89640" cy="48240"/>
            </a:xfrm>
            <a:custGeom>
              <a:avLst/>
              <a:gdLst/>
              <a:ahLst/>
              <a:rect l="l" t="t" r="r" b="b"/>
              <a:pathLst>
                <a:path w="21600" h="21600">
                  <a:moveTo>
                    <a:pt x="0" y="0"/>
                  </a:moveTo>
                  <a:lnTo>
                    <a:pt x="21600" y="21600"/>
                  </a:lnTo>
                </a:path>
              </a:pathLst>
            </a:custGeom>
            <a:noFill/>
            <a:ln w="6480">
              <a:solidFill>
                <a:srgbClr val="000000"/>
              </a:solidFill>
              <a:round/>
              <a:tailEnd len="sm" type="arrow" w="sm"/>
            </a:ln>
            <a:effectLst>
              <a:outerShdw blurRad="40000" dir="5400000" dist="20160" rotWithShape="0">
                <a:srgbClr val="808080">
                  <a:alpha val="38000"/>
                </a:srgbClr>
              </a:outerShdw>
            </a:effectLst>
          </p:spPr>
          <p:style>
            <a:lnRef idx="0"/>
            <a:fillRef idx="0"/>
            <a:effectRef idx="0"/>
            <a:fontRef idx="minor"/>
          </p:style>
        </p:sp>
        <p:sp>
          <p:nvSpPr>
            <p:cNvPr id="444" name="CustomShape 48"/>
            <p:cNvSpPr/>
            <p:nvPr/>
          </p:nvSpPr>
          <p:spPr>
            <a:xfrm flipH="1" flipV="1" rot="5400000">
              <a:off x="1765440" y="3534120"/>
              <a:ext cx="392040" cy="372960"/>
            </a:xfrm>
            <a:custGeom>
              <a:avLst/>
              <a:gdLst/>
              <a:ahLst/>
              <a:rect l="l" t="t" r="r" b="b"/>
              <a:pathLst>
                <a:path w="21600" h="21600">
                  <a:moveTo>
                    <a:pt x="0" y="0"/>
                  </a:moveTo>
                  <a:lnTo>
                    <a:pt x="21600" y="21600"/>
                  </a:lnTo>
                </a:path>
              </a:pathLst>
            </a:custGeom>
            <a:noFill/>
            <a:ln w="6480">
              <a:solidFill>
                <a:srgbClr val="000000"/>
              </a:solidFill>
              <a:round/>
              <a:tailEnd len="sm" type="arrow" w="sm"/>
            </a:ln>
            <a:effectLst>
              <a:outerShdw blurRad="40000" dir="5400000" dist="20160" rotWithShape="0">
                <a:srgbClr val="808080">
                  <a:alpha val="38000"/>
                </a:srgbClr>
              </a:outerShdw>
            </a:effectLst>
          </p:spPr>
          <p:style>
            <a:lnRef idx="0"/>
            <a:fillRef idx="0"/>
            <a:effectRef idx="0"/>
            <a:fontRef idx="minor"/>
          </p:style>
        </p:sp>
        <p:sp>
          <p:nvSpPr>
            <p:cNvPr id="445" name="CustomShape 49"/>
            <p:cNvSpPr/>
            <p:nvPr/>
          </p:nvSpPr>
          <p:spPr>
            <a:xfrm flipH="1" flipV="1" rot="5400000">
              <a:off x="2203920" y="3620160"/>
              <a:ext cx="174240" cy="1800"/>
            </a:xfrm>
            <a:custGeom>
              <a:avLst/>
              <a:gdLst/>
              <a:ahLst/>
              <a:rect l="l" t="t" r="r" b="b"/>
              <a:pathLst>
                <a:path w="21600" h="21600">
                  <a:moveTo>
                    <a:pt x="0" y="0"/>
                  </a:moveTo>
                  <a:lnTo>
                    <a:pt x="21600" y="21600"/>
                  </a:lnTo>
                </a:path>
              </a:pathLst>
            </a:custGeom>
            <a:noFill/>
            <a:ln w="6480">
              <a:solidFill>
                <a:srgbClr val="000000"/>
              </a:solidFill>
              <a:round/>
              <a:tailEnd len="sm" type="arrow" w="sm"/>
            </a:ln>
            <a:effectLst>
              <a:outerShdw blurRad="40000" dir="5400000" dist="20160" rotWithShape="0">
                <a:srgbClr val="808080">
                  <a:alpha val="38000"/>
                </a:srgbClr>
              </a:outerShdw>
            </a:effectLst>
          </p:spPr>
          <p:style>
            <a:lnRef idx="0"/>
            <a:fillRef idx="0"/>
            <a:effectRef idx="0"/>
            <a:fontRef idx="minor"/>
          </p:style>
        </p:sp>
        <p:sp>
          <p:nvSpPr>
            <p:cNvPr id="446" name="CustomShape 50"/>
            <p:cNvSpPr/>
            <p:nvPr/>
          </p:nvSpPr>
          <p:spPr>
            <a:xfrm flipV="1" rot="16200000">
              <a:off x="2327040" y="3599640"/>
              <a:ext cx="281520" cy="110160"/>
            </a:xfrm>
            <a:custGeom>
              <a:avLst/>
              <a:gdLst/>
              <a:ahLst/>
              <a:rect l="l" t="t" r="r" b="b"/>
              <a:pathLst>
                <a:path w="21600" h="21600">
                  <a:moveTo>
                    <a:pt x="0" y="0"/>
                  </a:moveTo>
                  <a:lnTo>
                    <a:pt x="21600" y="21600"/>
                  </a:lnTo>
                </a:path>
              </a:pathLst>
            </a:custGeom>
            <a:noFill/>
            <a:ln w="6480">
              <a:solidFill>
                <a:srgbClr val="000000"/>
              </a:solidFill>
              <a:round/>
              <a:tailEnd len="sm" type="arrow" w="sm"/>
            </a:ln>
            <a:effectLst>
              <a:outerShdw blurRad="40000" dir="5400000" dist="20160" rotWithShape="0">
                <a:srgbClr val="808080">
                  <a:alpha val="38000"/>
                </a:srgbClr>
              </a:outerShdw>
            </a:effectLst>
          </p:spPr>
          <p:style>
            <a:lnRef idx="0"/>
            <a:fillRef idx="0"/>
            <a:effectRef idx="0"/>
            <a:fontRef idx="minor"/>
          </p:style>
        </p:sp>
        <p:sp>
          <p:nvSpPr>
            <p:cNvPr id="447" name="CustomShape 51"/>
            <p:cNvSpPr/>
            <p:nvPr/>
          </p:nvSpPr>
          <p:spPr>
            <a:xfrm rot="10800000">
              <a:off x="2610360" y="3551040"/>
              <a:ext cx="131400" cy="130320"/>
            </a:xfrm>
            <a:custGeom>
              <a:avLst/>
              <a:gdLst/>
              <a:ahLst/>
              <a:rect l="l" t="t" r="r" b="b"/>
              <a:pathLst>
                <a:path w="21600" h="21600">
                  <a:moveTo>
                    <a:pt x="0" y="0"/>
                  </a:moveTo>
                  <a:lnTo>
                    <a:pt x="21600" y="21600"/>
                  </a:lnTo>
                </a:path>
              </a:pathLst>
            </a:custGeom>
            <a:noFill/>
            <a:ln w="6480">
              <a:solidFill>
                <a:srgbClr val="000000"/>
              </a:solidFill>
              <a:round/>
              <a:tailEnd len="sm" type="arrow" w="sm"/>
            </a:ln>
            <a:effectLst>
              <a:outerShdw blurRad="40000" dir="5400000" dist="20160" rotWithShape="0">
                <a:srgbClr val="808080">
                  <a:alpha val="38000"/>
                </a:srgbClr>
              </a:outerShdw>
            </a:effectLst>
          </p:spPr>
          <p:style>
            <a:lnRef idx="0"/>
            <a:fillRef idx="0"/>
            <a:effectRef idx="0"/>
            <a:fontRef idx="minor"/>
          </p:style>
        </p:sp>
        <p:sp>
          <p:nvSpPr>
            <p:cNvPr id="448" name="CustomShape 52"/>
            <p:cNvSpPr/>
            <p:nvPr/>
          </p:nvSpPr>
          <p:spPr>
            <a:xfrm flipH="1" flipV="1" rot="5400000">
              <a:off x="2821680" y="3806640"/>
              <a:ext cx="70560" cy="3960"/>
            </a:xfrm>
            <a:custGeom>
              <a:avLst/>
              <a:gdLst/>
              <a:ahLst/>
              <a:rect l="l" t="t" r="r" b="b"/>
              <a:pathLst>
                <a:path w="21600" h="21600">
                  <a:moveTo>
                    <a:pt x="0" y="0"/>
                  </a:moveTo>
                  <a:lnTo>
                    <a:pt x="21600" y="21600"/>
                  </a:lnTo>
                </a:path>
              </a:pathLst>
            </a:custGeom>
            <a:noFill/>
            <a:ln w="6480">
              <a:solidFill>
                <a:srgbClr val="000000"/>
              </a:solidFill>
              <a:round/>
              <a:tailEnd len="sm" type="arrow" w="sm"/>
            </a:ln>
            <a:effectLst>
              <a:outerShdw blurRad="40000" dir="5400000" dist="20160" rotWithShape="0">
                <a:srgbClr val="808080">
                  <a:alpha val="38000"/>
                </a:srgbClr>
              </a:outerShdw>
            </a:effectLst>
          </p:spPr>
          <p:style>
            <a:lnRef idx="0"/>
            <a:fillRef idx="0"/>
            <a:effectRef idx="0"/>
            <a:fontRef idx="minor"/>
          </p:style>
        </p:sp>
        <p:pic>
          <p:nvPicPr>
            <p:cNvPr id="449" name="Picture 206" descr="abalone.png"/>
            <p:cNvPicPr/>
            <p:nvPr/>
          </p:nvPicPr>
          <p:blipFill>
            <a:blip r:embed="rId39"/>
            <a:stretch/>
          </p:blipFill>
          <p:spPr>
            <a:xfrm>
              <a:off x="2526840" y="4300920"/>
              <a:ext cx="144720" cy="113400"/>
            </a:xfrm>
            <a:prstGeom prst="rect">
              <a:avLst/>
            </a:prstGeom>
            <a:ln w="9360">
              <a:noFill/>
            </a:ln>
          </p:spPr>
        </p:pic>
        <p:sp>
          <p:nvSpPr>
            <p:cNvPr id="450" name="CustomShape 53"/>
            <p:cNvSpPr/>
            <p:nvPr/>
          </p:nvSpPr>
          <p:spPr>
            <a:xfrm rot="5400000">
              <a:off x="2622240" y="4230000"/>
              <a:ext cx="74160" cy="50400"/>
            </a:xfrm>
            <a:custGeom>
              <a:avLst/>
              <a:gdLst/>
              <a:ahLst/>
              <a:rect l="l" t="t" r="r" b="b"/>
              <a:pathLst>
                <a:path w="21600" h="21600">
                  <a:moveTo>
                    <a:pt x="0" y="0"/>
                  </a:moveTo>
                  <a:lnTo>
                    <a:pt x="21600" y="21600"/>
                  </a:lnTo>
                </a:path>
              </a:pathLst>
            </a:custGeom>
            <a:noFill/>
            <a:ln w="6480">
              <a:solidFill>
                <a:srgbClr val="000000"/>
              </a:solidFill>
              <a:round/>
              <a:tailEnd len="sm" type="arrow" w="sm"/>
            </a:ln>
            <a:effectLst>
              <a:outerShdw blurRad="40000" dir="5400000" dist="20160" rotWithShape="0">
                <a:srgbClr val="808080">
                  <a:alpha val="38000"/>
                </a:srgbClr>
              </a:outerShdw>
            </a:effectLst>
          </p:spPr>
          <p:style>
            <a:lnRef idx="0"/>
            <a:fillRef idx="0"/>
            <a:effectRef idx="0"/>
            <a:fontRef idx="minor"/>
          </p:style>
        </p:sp>
        <p:sp>
          <p:nvSpPr>
            <p:cNvPr id="451" name="CustomShape 54"/>
            <p:cNvSpPr/>
            <p:nvPr/>
          </p:nvSpPr>
          <p:spPr>
            <a:xfrm flipV="1" rot="16200000">
              <a:off x="2520720" y="4242960"/>
              <a:ext cx="58680" cy="38520"/>
            </a:xfrm>
            <a:custGeom>
              <a:avLst/>
              <a:gdLst/>
              <a:ahLst/>
              <a:rect l="l" t="t" r="r" b="b"/>
              <a:pathLst>
                <a:path w="21600" h="21600">
                  <a:moveTo>
                    <a:pt x="0" y="0"/>
                  </a:moveTo>
                  <a:lnTo>
                    <a:pt x="21600" y="21600"/>
                  </a:lnTo>
                </a:path>
              </a:pathLst>
            </a:custGeom>
            <a:noFill/>
            <a:ln w="6480">
              <a:solidFill>
                <a:srgbClr val="000000"/>
              </a:solidFill>
              <a:round/>
              <a:tailEnd len="sm" type="arrow" w="sm"/>
            </a:ln>
            <a:effectLst>
              <a:outerShdw blurRad="40000" dir="5400000" dist="20160" rotWithShape="0">
                <a:srgbClr val="808080">
                  <a:alpha val="38000"/>
                </a:srgbClr>
              </a:outerShdw>
            </a:effectLst>
          </p:spPr>
          <p:style>
            <a:lnRef idx="0"/>
            <a:fillRef idx="0"/>
            <a:effectRef idx="0"/>
            <a:fontRef idx="minor"/>
          </p:style>
        </p:sp>
        <p:sp>
          <p:nvSpPr>
            <p:cNvPr id="452" name="CustomShape 55"/>
            <p:cNvSpPr/>
            <p:nvPr/>
          </p:nvSpPr>
          <p:spPr>
            <a:xfrm>
              <a:off x="594000" y="958320"/>
              <a:ext cx="2478240" cy="3989160"/>
            </a:xfrm>
            <a:prstGeom prst="rect">
              <a:avLst/>
            </a:prstGeom>
            <a:solidFill>
              <a:schemeClr val="accent1">
                <a:lumMod val="60000"/>
                <a:lumOff val="40000"/>
                <a:alpha val="52000"/>
              </a:schemeClr>
            </a:solidFill>
            <a:ln w="9360">
              <a:noFill/>
            </a:ln>
          </p:spPr>
          <p:style>
            <a:lnRef idx="0"/>
            <a:fillRef idx="0"/>
            <a:effectRef idx="0"/>
            <a:fontRef idx="minor"/>
          </p:style>
        </p:sp>
        <p:pic>
          <p:nvPicPr>
            <p:cNvPr id="453" name="Picture 5" descr="diving_ocean-792387.jpg"/>
            <p:cNvPicPr/>
            <p:nvPr/>
          </p:nvPicPr>
          <p:blipFill>
            <a:blip r:embed="rId40"/>
            <a:stretch/>
          </p:blipFill>
          <p:spPr>
            <a:xfrm>
              <a:off x="576000" y="971280"/>
              <a:ext cx="2503080" cy="3976560"/>
            </a:xfrm>
            <a:prstGeom prst="rect">
              <a:avLst/>
            </a:prstGeom>
            <a:ln w="9360">
              <a:noFill/>
            </a:ln>
          </p:spPr>
        </p:pic>
        <p:grpSp>
          <p:nvGrpSpPr>
            <p:cNvPr id="454" name="Group 56"/>
            <p:cNvGrpSpPr/>
            <p:nvPr/>
          </p:nvGrpSpPr>
          <p:grpSpPr>
            <a:xfrm>
              <a:off x="597600" y="971280"/>
              <a:ext cx="1437480" cy="3716640"/>
              <a:chOff x="597600" y="971280"/>
              <a:chExt cx="1437480" cy="3716640"/>
            </a:xfrm>
          </p:grpSpPr>
          <p:sp>
            <p:nvSpPr>
              <p:cNvPr id="455" name="CustomShape 57"/>
              <p:cNvSpPr/>
              <p:nvPr/>
            </p:nvSpPr>
            <p:spPr>
              <a:xfrm>
                <a:off x="597600" y="971280"/>
                <a:ext cx="1437480" cy="2764080"/>
              </a:xfrm>
              <a:custGeom>
                <a:avLst/>
                <a:gdLst/>
                <a:ahLst/>
                <a:rect l="l" t="t" r="r" b="b"/>
                <a:pathLst>
                  <a:path w="1917700" h="3687234">
                    <a:moveTo>
                      <a:pt x="8467" y="3454400"/>
                    </a:moveTo>
                    <a:lnTo>
                      <a:pt x="25400" y="3471334"/>
                    </a:lnTo>
                    <a:lnTo>
                      <a:pt x="4233" y="3509434"/>
                    </a:lnTo>
                    <a:lnTo>
                      <a:pt x="4233" y="3543300"/>
                    </a:lnTo>
                    <a:lnTo>
                      <a:pt x="38100" y="3551767"/>
                    </a:lnTo>
                    <a:lnTo>
                      <a:pt x="59267" y="3513667"/>
                    </a:lnTo>
                    <a:lnTo>
                      <a:pt x="88900" y="3539067"/>
                    </a:lnTo>
                    <a:lnTo>
                      <a:pt x="88900" y="3581400"/>
                    </a:lnTo>
                    <a:lnTo>
                      <a:pt x="127000" y="3611034"/>
                    </a:lnTo>
                    <a:lnTo>
                      <a:pt x="186267" y="3611034"/>
                    </a:lnTo>
                    <a:lnTo>
                      <a:pt x="177800" y="3653367"/>
                    </a:lnTo>
                    <a:lnTo>
                      <a:pt x="198967" y="3687234"/>
                    </a:lnTo>
                    <a:lnTo>
                      <a:pt x="275167" y="3627967"/>
                    </a:lnTo>
                    <a:lnTo>
                      <a:pt x="402167" y="3619500"/>
                    </a:lnTo>
                    <a:lnTo>
                      <a:pt x="592667" y="3433234"/>
                    </a:lnTo>
                    <a:lnTo>
                      <a:pt x="698500" y="3399367"/>
                    </a:lnTo>
                    <a:lnTo>
                      <a:pt x="994833" y="3382434"/>
                    </a:lnTo>
                    <a:lnTo>
                      <a:pt x="1037167" y="3327400"/>
                    </a:lnTo>
                    <a:lnTo>
                      <a:pt x="1075267" y="3327400"/>
                    </a:lnTo>
                    <a:lnTo>
                      <a:pt x="1104900" y="3230034"/>
                    </a:lnTo>
                    <a:lnTo>
                      <a:pt x="1083733" y="3141134"/>
                    </a:lnTo>
                    <a:lnTo>
                      <a:pt x="1130300" y="2988734"/>
                    </a:lnTo>
                    <a:lnTo>
                      <a:pt x="1130300" y="2874434"/>
                    </a:lnTo>
                    <a:lnTo>
                      <a:pt x="1185333" y="2798234"/>
                    </a:lnTo>
                    <a:lnTo>
                      <a:pt x="1223433" y="2683934"/>
                    </a:lnTo>
                    <a:lnTo>
                      <a:pt x="1253067" y="2683934"/>
                    </a:lnTo>
                    <a:lnTo>
                      <a:pt x="1286933" y="2650067"/>
                    </a:lnTo>
                    <a:lnTo>
                      <a:pt x="1278467" y="2595034"/>
                    </a:lnTo>
                    <a:lnTo>
                      <a:pt x="1295400" y="2573867"/>
                    </a:lnTo>
                    <a:lnTo>
                      <a:pt x="1299633" y="2476500"/>
                    </a:lnTo>
                    <a:lnTo>
                      <a:pt x="1367367" y="2400300"/>
                    </a:lnTo>
                    <a:lnTo>
                      <a:pt x="1401233" y="2307167"/>
                    </a:lnTo>
                    <a:lnTo>
                      <a:pt x="1380067" y="2269067"/>
                    </a:lnTo>
                    <a:lnTo>
                      <a:pt x="1405467" y="2260600"/>
                    </a:lnTo>
                    <a:lnTo>
                      <a:pt x="1405467" y="2260600"/>
                    </a:lnTo>
                    <a:lnTo>
                      <a:pt x="1498600" y="2082800"/>
                    </a:lnTo>
                    <a:lnTo>
                      <a:pt x="1595967" y="2036234"/>
                    </a:lnTo>
                    <a:lnTo>
                      <a:pt x="1595967" y="2036234"/>
                    </a:lnTo>
                    <a:lnTo>
                      <a:pt x="1663700" y="1947334"/>
                    </a:lnTo>
                    <a:lnTo>
                      <a:pt x="1634067" y="1900767"/>
                    </a:lnTo>
                    <a:lnTo>
                      <a:pt x="1731433" y="1752600"/>
                    </a:lnTo>
                    <a:lnTo>
                      <a:pt x="1794933" y="1549400"/>
                    </a:lnTo>
                    <a:lnTo>
                      <a:pt x="1769533" y="1452034"/>
                    </a:lnTo>
                    <a:lnTo>
                      <a:pt x="1875367" y="1121834"/>
                    </a:lnTo>
                    <a:cubicBezTo>
                      <a:pt x="1888067" y="920045"/>
                      <a:pt x="1917700" y="912990"/>
                      <a:pt x="1862667" y="719667"/>
                    </a:cubicBezTo>
                    <a:lnTo>
                      <a:pt x="1786467" y="249767"/>
                    </a:lnTo>
                    <a:lnTo>
                      <a:pt x="1676400" y="0"/>
                    </a:lnTo>
                    <a:lnTo>
                      <a:pt x="0" y="1"/>
                    </a:lnTo>
                    <a:cubicBezTo>
                      <a:pt x="2822" y="788812"/>
                      <a:pt x="5645" y="2665589"/>
                      <a:pt x="8467" y="3454400"/>
                    </a:cubicBezTo>
                    <a:close/>
                  </a:path>
                </a:pathLst>
              </a:custGeom>
              <a:blipFill rotWithShape="0">
                <a:blip r:embed="rId41"/>
                <a:stretch>
                  <a:fillRect/>
                </a:stretch>
              </a:blipFill>
              <a:ln>
                <a:solidFill>
                  <a:schemeClr val="tx1"/>
                </a:solidFill>
                <a:round/>
              </a:ln>
              <a:effectLst>
                <a:outerShdw blurRad="40000" dir="5400000" dist="2304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456" name="CustomShape 58"/>
              <p:cNvSpPr/>
              <p:nvPr/>
            </p:nvSpPr>
            <p:spPr>
              <a:xfrm>
                <a:off x="810720" y="3724200"/>
                <a:ext cx="24120" cy="68400"/>
              </a:xfrm>
              <a:custGeom>
                <a:avLst/>
                <a:gdLst/>
                <a:ahLst/>
                <a:rect l="l" t="t" r="r" b="b"/>
                <a:pathLst>
                  <a:path w="33867" h="93134">
                    <a:moveTo>
                      <a:pt x="25400" y="0"/>
                    </a:moveTo>
                    <a:lnTo>
                      <a:pt x="0" y="29634"/>
                    </a:lnTo>
                    <a:lnTo>
                      <a:pt x="8467" y="67734"/>
                    </a:lnTo>
                    <a:lnTo>
                      <a:pt x="33867" y="93134"/>
                    </a:lnTo>
                    <a:lnTo>
                      <a:pt x="25400" y="0"/>
                    </a:lnTo>
                    <a:close/>
                  </a:path>
                </a:pathLst>
              </a:custGeom>
              <a:blipFill rotWithShape="0">
                <a:blip r:embed="rId42"/>
                <a:stretch>
                  <a:fillRect/>
                </a:stretch>
              </a:blipFill>
              <a:ln>
                <a:solidFill>
                  <a:srgbClr val="000000"/>
                </a:solidFill>
                <a:round/>
              </a:ln>
              <a:effectLst>
                <a:outerShdw blurRad="40000" dir="5400000" dist="2304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457" name="CustomShape 59"/>
              <p:cNvSpPr/>
              <p:nvPr/>
            </p:nvSpPr>
            <p:spPr>
              <a:xfrm>
                <a:off x="1064160" y="3907440"/>
                <a:ext cx="79200" cy="98280"/>
              </a:xfrm>
              <a:custGeom>
                <a:avLst/>
                <a:gdLst/>
                <a:ahLst/>
                <a:rect l="l" t="t" r="r" b="b"/>
                <a:pathLst>
                  <a:path w="105833" h="131233">
                    <a:moveTo>
                      <a:pt x="55033" y="131233"/>
                    </a:moveTo>
                    <a:lnTo>
                      <a:pt x="0" y="29633"/>
                    </a:lnTo>
                    <a:lnTo>
                      <a:pt x="25400" y="0"/>
                    </a:lnTo>
                    <a:lnTo>
                      <a:pt x="76200" y="33866"/>
                    </a:lnTo>
                    <a:lnTo>
                      <a:pt x="105833" y="42333"/>
                    </a:lnTo>
                    <a:lnTo>
                      <a:pt x="105833" y="84666"/>
                    </a:lnTo>
                    <a:lnTo>
                      <a:pt x="55033" y="131233"/>
                    </a:lnTo>
                    <a:close/>
                  </a:path>
                </a:pathLst>
              </a:custGeom>
              <a:blipFill rotWithShape="0">
                <a:blip r:embed="rId43"/>
                <a:stretch>
                  <a:fillRect/>
                </a:stretch>
              </a:blipFill>
              <a:ln>
                <a:solidFill>
                  <a:srgbClr val="000000"/>
                </a:solidFill>
                <a:round/>
              </a:ln>
              <a:effectLst>
                <a:outerShdw blurRad="40000" dir="5400000" dist="2304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458" name="CustomShape 60"/>
              <p:cNvSpPr/>
              <p:nvPr/>
            </p:nvSpPr>
            <p:spPr>
              <a:xfrm>
                <a:off x="1105920" y="4025520"/>
                <a:ext cx="58680" cy="37440"/>
              </a:xfrm>
              <a:custGeom>
                <a:avLst/>
                <a:gdLst/>
                <a:ahLst/>
                <a:rect l="l" t="t" r="r" b="b"/>
                <a:pathLst>
                  <a:path w="80434" h="50800">
                    <a:moveTo>
                      <a:pt x="0" y="12700"/>
                    </a:moveTo>
                    <a:lnTo>
                      <a:pt x="25400" y="50800"/>
                    </a:lnTo>
                    <a:lnTo>
                      <a:pt x="67734" y="29633"/>
                    </a:lnTo>
                    <a:lnTo>
                      <a:pt x="67734" y="29633"/>
                    </a:lnTo>
                    <a:lnTo>
                      <a:pt x="80434" y="0"/>
                    </a:lnTo>
                    <a:lnTo>
                      <a:pt x="0" y="12700"/>
                    </a:lnTo>
                    <a:close/>
                  </a:path>
                </a:pathLst>
              </a:custGeom>
              <a:blipFill rotWithShape="0">
                <a:blip r:embed="rId44"/>
                <a:stretch>
                  <a:fillRect/>
                </a:stretch>
              </a:blipFill>
              <a:ln>
                <a:solidFill>
                  <a:srgbClr val="000000"/>
                </a:solidFill>
                <a:round/>
              </a:ln>
              <a:effectLst>
                <a:outerShdw blurRad="40000" dir="5400000" dist="2304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459" name="CustomShape 61"/>
              <p:cNvSpPr/>
              <p:nvPr/>
            </p:nvSpPr>
            <p:spPr>
              <a:xfrm>
                <a:off x="597600" y="4111200"/>
                <a:ext cx="542160" cy="576720"/>
              </a:xfrm>
              <a:custGeom>
                <a:avLst/>
                <a:gdLst/>
                <a:ahLst/>
                <a:rect l="l" t="t" r="r" b="b"/>
                <a:pathLst>
                  <a:path w="723900" h="770467">
                    <a:moveTo>
                      <a:pt x="664633" y="16933"/>
                    </a:moveTo>
                    <a:lnTo>
                      <a:pt x="664633" y="16933"/>
                    </a:lnTo>
                    <a:lnTo>
                      <a:pt x="592667" y="21167"/>
                    </a:lnTo>
                    <a:lnTo>
                      <a:pt x="529167" y="55033"/>
                    </a:lnTo>
                    <a:lnTo>
                      <a:pt x="499533" y="46567"/>
                    </a:lnTo>
                    <a:lnTo>
                      <a:pt x="317500" y="105833"/>
                    </a:lnTo>
                    <a:lnTo>
                      <a:pt x="249767" y="105833"/>
                    </a:lnTo>
                    <a:lnTo>
                      <a:pt x="42333" y="0"/>
                    </a:lnTo>
                    <a:lnTo>
                      <a:pt x="0" y="8467"/>
                    </a:lnTo>
                    <a:lnTo>
                      <a:pt x="8467" y="283633"/>
                    </a:lnTo>
                    <a:lnTo>
                      <a:pt x="59267" y="368300"/>
                    </a:lnTo>
                    <a:lnTo>
                      <a:pt x="93133" y="427567"/>
                    </a:lnTo>
                    <a:lnTo>
                      <a:pt x="55033" y="402167"/>
                    </a:lnTo>
                    <a:lnTo>
                      <a:pt x="55033" y="402167"/>
                    </a:lnTo>
                    <a:lnTo>
                      <a:pt x="42333" y="465667"/>
                    </a:lnTo>
                    <a:lnTo>
                      <a:pt x="97367" y="575733"/>
                    </a:lnTo>
                    <a:lnTo>
                      <a:pt x="182033" y="673100"/>
                    </a:lnTo>
                    <a:lnTo>
                      <a:pt x="241300" y="694267"/>
                    </a:lnTo>
                    <a:lnTo>
                      <a:pt x="207433" y="690033"/>
                    </a:lnTo>
                    <a:lnTo>
                      <a:pt x="232833" y="719667"/>
                    </a:lnTo>
                    <a:lnTo>
                      <a:pt x="270933" y="736600"/>
                    </a:lnTo>
                    <a:lnTo>
                      <a:pt x="309033" y="736600"/>
                    </a:lnTo>
                    <a:lnTo>
                      <a:pt x="334433" y="723900"/>
                    </a:lnTo>
                    <a:lnTo>
                      <a:pt x="389467" y="770467"/>
                    </a:lnTo>
                    <a:lnTo>
                      <a:pt x="389467" y="770467"/>
                    </a:lnTo>
                    <a:lnTo>
                      <a:pt x="448733" y="698500"/>
                    </a:lnTo>
                    <a:lnTo>
                      <a:pt x="440267" y="643467"/>
                    </a:lnTo>
                    <a:lnTo>
                      <a:pt x="486833" y="690033"/>
                    </a:lnTo>
                    <a:lnTo>
                      <a:pt x="486833" y="690033"/>
                    </a:lnTo>
                    <a:lnTo>
                      <a:pt x="503767" y="643467"/>
                    </a:lnTo>
                    <a:lnTo>
                      <a:pt x="563033" y="575733"/>
                    </a:lnTo>
                    <a:lnTo>
                      <a:pt x="605367" y="609600"/>
                    </a:lnTo>
                    <a:lnTo>
                      <a:pt x="605367" y="639233"/>
                    </a:lnTo>
                    <a:lnTo>
                      <a:pt x="656167" y="639233"/>
                    </a:lnTo>
                    <a:lnTo>
                      <a:pt x="656167" y="575733"/>
                    </a:lnTo>
                    <a:lnTo>
                      <a:pt x="626533" y="571500"/>
                    </a:lnTo>
                    <a:lnTo>
                      <a:pt x="651933" y="465667"/>
                    </a:lnTo>
                    <a:lnTo>
                      <a:pt x="651933" y="393700"/>
                    </a:lnTo>
                    <a:lnTo>
                      <a:pt x="719667" y="325967"/>
                    </a:lnTo>
                    <a:lnTo>
                      <a:pt x="719667" y="173567"/>
                    </a:lnTo>
                    <a:lnTo>
                      <a:pt x="723900" y="59267"/>
                    </a:lnTo>
                    <a:lnTo>
                      <a:pt x="664633" y="16933"/>
                    </a:lnTo>
                    <a:close/>
                  </a:path>
                </a:pathLst>
              </a:custGeom>
              <a:blipFill rotWithShape="0">
                <a:blip r:embed="rId45"/>
                <a:stretch>
                  <a:fillRect/>
                </a:stretch>
              </a:blipFill>
              <a:ln>
                <a:solidFill>
                  <a:srgbClr val="000000"/>
                </a:solidFill>
                <a:round/>
              </a:ln>
              <a:effectLst>
                <a:outerShdw blurRad="40000" dir="5400000" dist="23040" rotWithShape="0">
                  <a:srgbClr val="000000">
                    <a:alpha val="35000"/>
                  </a:srgbClr>
                </a:outerShdw>
              </a:effectLst>
            </p:spPr>
            <p:style>
              <a:lnRef idx="1">
                <a:schemeClr val="accent1"/>
              </a:lnRef>
              <a:fillRef idx="3">
                <a:schemeClr val="accent1"/>
              </a:fillRef>
              <a:effectRef idx="2">
                <a:schemeClr val="accent1"/>
              </a:effectRef>
              <a:fontRef idx="minor"/>
            </p:style>
          </p:sp>
        </p:grpSp>
        <p:grpSp>
          <p:nvGrpSpPr>
            <p:cNvPr id="460" name="Group 62"/>
            <p:cNvGrpSpPr/>
            <p:nvPr/>
          </p:nvGrpSpPr>
          <p:grpSpPr>
            <a:xfrm>
              <a:off x="508320" y="2325240"/>
              <a:ext cx="1281600" cy="2314800"/>
              <a:chOff x="508320" y="2325240"/>
              <a:chExt cx="1281600" cy="2314800"/>
            </a:xfrm>
          </p:grpSpPr>
          <p:pic>
            <p:nvPicPr>
              <p:cNvPr id="461" name="Picture 5" descr="C:\Documents and Settings\User\Temporary Internet Files\Content.IE5\68N0597W\MCj04338390000[1].png"/>
              <p:cNvPicPr/>
              <p:nvPr/>
            </p:nvPicPr>
            <p:blipFill>
              <a:blip r:embed="rId46"/>
              <a:stretch/>
            </p:blipFill>
            <p:spPr>
              <a:xfrm>
                <a:off x="602280" y="3341880"/>
                <a:ext cx="357840" cy="248040"/>
              </a:xfrm>
              <a:prstGeom prst="rect">
                <a:avLst/>
              </a:prstGeom>
              <a:ln w="9360">
                <a:noFill/>
              </a:ln>
            </p:spPr>
          </p:pic>
          <p:pic>
            <p:nvPicPr>
              <p:cNvPr id="462" name="Picture 3" descr="C:\Documents and Settings\User\Temporary Internet Files\Content.IE5\IZZJ5E90\MCj04247600000[1].wmf"/>
              <p:cNvPicPr/>
              <p:nvPr/>
            </p:nvPicPr>
            <p:blipFill>
              <a:blip r:embed="rId47"/>
              <a:stretch/>
            </p:blipFill>
            <p:spPr>
              <a:xfrm>
                <a:off x="508320" y="3429720"/>
                <a:ext cx="206640" cy="174240"/>
              </a:xfrm>
              <a:prstGeom prst="rect">
                <a:avLst/>
              </a:prstGeom>
              <a:ln w="9360">
                <a:noFill/>
              </a:ln>
            </p:spPr>
          </p:pic>
          <p:pic>
            <p:nvPicPr>
              <p:cNvPr id="463" name="Picture 4" descr="C:\Documents and Settings\User\Temporary Internet Files\Content.IE5\DQKMYITA\MCj04338560000[1].png"/>
              <p:cNvPicPr/>
              <p:nvPr/>
            </p:nvPicPr>
            <p:blipFill>
              <a:blip r:embed="rId48"/>
              <a:stretch/>
            </p:blipFill>
            <p:spPr>
              <a:xfrm>
                <a:off x="607680" y="3467520"/>
                <a:ext cx="267480" cy="206280"/>
              </a:xfrm>
              <a:prstGeom prst="rect">
                <a:avLst/>
              </a:prstGeom>
              <a:ln w="9360">
                <a:noFill/>
              </a:ln>
            </p:spPr>
          </p:pic>
          <p:pic>
            <p:nvPicPr>
              <p:cNvPr id="464" name="Picture 5" descr="C:\Documents and Settings\User\Temporary Internet Files\Content.IE5\68N0597W\MCj04338390000[1].png"/>
              <p:cNvPicPr/>
              <p:nvPr/>
            </p:nvPicPr>
            <p:blipFill>
              <a:blip r:embed="rId49"/>
              <a:stretch/>
            </p:blipFill>
            <p:spPr>
              <a:xfrm>
                <a:off x="1390320" y="2325240"/>
                <a:ext cx="357840" cy="248040"/>
              </a:xfrm>
              <a:prstGeom prst="rect">
                <a:avLst/>
              </a:prstGeom>
              <a:ln w="9360">
                <a:noFill/>
              </a:ln>
            </p:spPr>
          </p:pic>
          <p:pic>
            <p:nvPicPr>
              <p:cNvPr id="465" name="Picture 3" descr="C:\Documents and Settings\User\Temporary Internet Files\Content.IE5\IZZJ5E90\MCj04247600000[1].wmf"/>
              <p:cNvPicPr/>
              <p:nvPr/>
            </p:nvPicPr>
            <p:blipFill>
              <a:blip r:embed="rId50"/>
              <a:stretch/>
            </p:blipFill>
            <p:spPr>
              <a:xfrm>
                <a:off x="1583280" y="2341440"/>
                <a:ext cx="206640" cy="174240"/>
              </a:xfrm>
              <a:prstGeom prst="rect">
                <a:avLst/>
              </a:prstGeom>
              <a:ln w="9360">
                <a:noFill/>
              </a:ln>
            </p:spPr>
          </p:pic>
          <p:pic>
            <p:nvPicPr>
              <p:cNvPr id="466" name="Picture 4" descr="C:\Documents and Settings\User\Temporary Internet Files\Content.IE5\DQKMYITA\MCj04338560000[1].png"/>
              <p:cNvPicPr/>
              <p:nvPr/>
            </p:nvPicPr>
            <p:blipFill>
              <a:blip r:embed="rId51"/>
              <a:stretch/>
            </p:blipFill>
            <p:spPr>
              <a:xfrm>
                <a:off x="1481760" y="2415240"/>
                <a:ext cx="267480" cy="206280"/>
              </a:xfrm>
              <a:prstGeom prst="rect">
                <a:avLst/>
              </a:prstGeom>
              <a:ln w="9360">
                <a:noFill/>
              </a:ln>
            </p:spPr>
          </p:pic>
          <p:pic>
            <p:nvPicPr>
              <p:cNvPr id="467" name="Picture 3" descr="C:\Documents and Settings\User\Temporary Internet Files\Content.IE5\IZZJ5E90\MCj04247600000[1].wmf"/>
              <p:cNvPicPr/>
              <p:nvPr/>
            </p:nvPicPr>
            <p:blipFill>
              <a:blip r:embed="rId52"/>
              <a:stretch/>
            </p:blipFill>
            <p:spPr>
              <a:xfrm>
                <a:off x="744480" y="4152240"/>
                <a:ext cx="206640" cy="174240"/>
              </a:xfrm>
              <a:prstGeom prst="rect">
                <a:avLst/>
              </a:prstGeom>
              <a:ln w="9360">
                <a:noFill/>
              </a:ln>
            </p:spPr>
          </p:pic>
          <p:pic>
            <p:nvPicPr>
              <p:cNvPr id="468" name="Picture 4" descr="C:\Documents and Settings\User\Temporary Internet Files\Content.IE5\DQKMYITA\MCj04338560000[1].png"/>
              <p:cNvPicPr/>
              <p:nvPr/>
            </p:nvPicPr>
            <p:blipFill>
              <a:blip r:embed="rId53"/>
              <a:stretch/>
            </p:blipFill>
            <p:spPr>
              <a:xfrm>
                <a:off x="843840" y="4433760"/>
                <a:ext cx="267480" cy="206280"/>
              </a:xfrm>
              <a:prstGeom prst="rect">
                <a:avLst/>
              </a:prstGeom>
              <a:ln w="9360">
                <a:noFill/>
              </a:ln>
            </p:spPr>
          </p:pic>
        </p:grpSp>
      </p:grpSp>
      <p:sp>
        <p:nvSpPr>
          <p:cNvPr id="469" name="CustomShape 63"/>
          <p:cNvSpPr/>
          <p:nvPr/>
        </p:nvSpPr>
        <p:spPr>
          <a:xfrm>
            <a:off x="2627280" y="1176120"/>
            <a:ext cx="2741400" cy="1277280"/>
          </a:xfrm>
          <a:prstGeom prst="roundRect">
            <a:avLst>
              <a:gd name="adj" fmla="val 8594"/>
            </a:avLst>
          </a:prstGeom>
          <a:blipFill rotWithShape="0">
            <a:blip r:embed="rId54"/>
            <a:stretch>
              <a:fillRect l="0" t="-1551034" r="0" b="-775636"/>
            </a:stretch>
          </a:blipFill>
          <a:ln>
            <a:noFill/>
          </a:ln>
          <a:effectLst>
            <a:reflection algn="bl" blurRad="12700" dir="5400000" dist="5000" endPos="28000" rotWithShape="0" stA="38000" sy="-100000"/>
          </a:effectLst>
        </p:spPr>
        <p:style>
          <a:lnRef idx="0"/>
          <a:fillRef idx="0"/>
          <a:effectRef idx="0"/>
          <a:fontRef idx="minor"/>
        </p:style>
      </p:sp>
      <p:sp>
        <p:nvSpPr>
          <p:cNvPr id="470" name="CustomShape 64"/>
          <p:cNvSpPr/>
          <p:nvPr/>
        </p:nvSpPr>
        <p:spPr>
          <a:xfrm>
            <a:off x="4510800" y="2064240"/>
            <a:ext cx="999720" cy="1633320"/>
          </a:xfrm>
          <a:prstGeom prst="roundRect">
            <a:avLst>
              <a:gd name="adj" fmla="val 8594"/>
            </a:avLst>
          </a:prstGeom>
          <a:blipFill rotWithShape="0">
            <a:blip r:embed="rId55"/>
            <a:stretch>
              <a:fillRect/>
            </a:stretch>
          </a:blipFill>
          <a:ln>
            <a:noFill/>
          </a:ln>
          <a:effectLst>
            <a:reflection algn="bl" blurRad="12700" dir="5400000" dist="5000" endPos="28000" rotWithShape="0" stA="38000" sy="-100000"/>
          </a:effectLst>
        </p:spPr>
        <p:style>
          <a:lnRef idx="0"/>
          <a:fillRef idx="0"/>
          <a:effectRef idx="0"/>
          <a:fontRef idx="minor"/>
        </p:style>
      </p:sp>
      <p:sp>
        <p:nvSpPr>
          <p:cNvPr id="471" name="CustomShape 65"/>
          <p:cNvSpPr/>
          <p:nvPr/>
        </p:nvSpPr>
        <p:spPr>
          <a:xfrm>
            <a:off x="3321720" y="3025440"/>
            <a:ext cx="1438920" cy="1171440"/>
          </a:xfrm>
          <a:prstGeom prst="roundRect">
            <a:avLst>
              <a:gd name="adj" fmla="val 8594"/>
            </a:avLst>
          </a:prstGeom>
          <a:blipFill rotWithShape="0">
            <a:blip r:embed="rId56"/>
            <a:stretch>
              <a:fillRect/>
            </a:stretch>
          </a:blipFill>
          <a:ln>
            <a:noFill/>
          </a:ln>
          <a:effectLst>
            <a:reflection algn="bl" blurRad="12700" dir="5400000" dist="5000" endPos="28000" rotWithShape="0" stA="38000" sy="-100000"/>
          </a:effectLst>
        </p:spPr>
        <p:style>
          <a:lnRef idx="0"/>
          <a:fillRef idx="0"/>
          <a:effectRef idx="0"/>
          <a:fontRef idx="minor"/>
        </p:style>
      </p:sp>
      <p:pic>
        <p:nvPicPr>
          <p:cNvPr id="472" name="Picture 107" descr=""/>
          <p:cNvPicPr/>
          <p:nvPr/>
        </p:nvPicPr>
        <p:blipFill>
          <a:blip r:embed="rId57"/>
          <a:stretch/>
        </p:blipFill>
        <p:spPr>
          <a:xfrm>
            <a:off x="6860160" y="0"/>
            <a:ext cx="2291760" cy="5163480"/>
          </a:xfrm>
          <a:prstGeom prst="rect">
            <a:avLst/>
          </a:prstGeom>
          <a:ln>
            <a:noFill/>
          </a:ln>
        </p:spPr>
      </p:pic>
      <p:sp>
        <p:nvSpPr>
          <p:cNvPr id="473" name="CustomShape 66"/>
          <p:cNvSpPr/>
          <p:nvPr/>
        </p:nvSpPr>
        <p:spPr>
          <a:xfrm>
            <a:off x="1397520" y="4258080"/>
            <a:ext cx="6774120" cy="884520"/>
          </a:xfrm>
          <a:prstGeom prst="rect">
            <a:avLst/>
          </a:prstGeom>
          <a:noFill/>
          <a:ln>
            <a:noFill/>
          </a:ln>
        </p:spPr>
        <p:style>
          <a:lnRef idx="0"/>
          <a:fillRef idx="0"/>
          <a:effectRef idx="0"/>
          <a:fontRef idx="minor"/>
        </p:style>
        <p:txBody>
          <a:bodyPr lIns="0" rIns="0" tIns="0" bIns="0">
            <a:normAutofit fontScale="97000"/>
          </a:bodyPr>
          <a:p>
            <a:pPr marL="216000" indent="-215280">
              <a:lnSpc>
                <a:spcPct val="90000"/>
              </a:lnSpc>
              <a:spcBef>
                <a:spcPts val="601"/>
              </a:spcBef>
              <a:buClr>
                <a:srgbClr val="1a9aff"/>
              </a:buClr>
              <a:buFont typeface="Arial"/>
              <a:buChar char="•"/>
            </a:pPr>
            <a:r>
              <a:rPr b="0" lang="en-US" sz="2400" spc="-1" strike="noStrike">
                <a:solidFill>
                  <a:srgbClr val="001d34"/>
                </a:solidFill>
                <a:latin typeface="Calibri"/>
              </a:rPr>
              <a:t>Métiers = gear, species, port, vessel size &amp; </a:t>
            </a:r>
            <a:r>
              <a:rPr b="0" lang="en-US" sz="2400" spc="-1" strike="noStrike">
                <a:solidFill>
                  <a:srgbClr val="ffffff"/>
                </a:solidFill>
                <a:latin typeface="Calibri"/>
              </a:rPr>
              <a:t>behaviour</a:t>
            </a:r>
            <a:endParaRPr b="0" lang="en-AU" sz="2400" spc="-1" strike="noStrike">
              <a:latin typeface="Arial"/>
            </a:endParaRPr>
          </a:p>
          <a:p>
            <a:pPr lvl="1" marL="396000" indent="-179280">
              <a:lnSpc>
                <a:spcPct val="90000"/>
              </a:lnSpc>
              <a:spcBef>
                <a:spcPts val="601"/>
              </a:spcBef>
              <a:buClr>
                <a:srgbClr val="1a9aff"/>
              </a:buClr>
              <a:buFont typeface="Cambria"/>
              <a:buChar char="⎻"/>
            </a:pPr>
            <a:r>
              <a:rPr b="0" lang="en-US" sz="2400" spc="-1" strike="noStrike">
                <a:solidFill>
                  <a:srgbClr val="001d34"/>
                </a:solidFill>
                <a:latin typeface="Calibri"/>
              </a:rPr>
              <a:t> </a:t>
            </a:r>
            <a:r>
              <a:rPr b="0" lang="en-US" sz="2400" spc="-1" strike="noStrike">
                <a:solidFill>
                  <a:srgbClr val="001d34"/>
                </a:solidFill>
                <a:latin typeface="Calibri"/>
              </a:rPr>
              <a:t>Different markets, trip length &amp; steaming </a:t>
            </a:r>
            <a:r>
              <a:rPr b="0" lang="en-US" sz="2400" spc="-1" strike="noStrike">
                <a:solidFill>
                  <a:srgbClr val="ffffff"/>
                </a:solidFill>
                <a:latin typeface="Calibri"/>
              </a:rPr>
              <a:t>vs fishing</a:t>
            </a:r>
            <a:endParaRPr b="0" lang="en-AU" sz="2400" spc="-1" strike="noStrike">
              <a:latin typeface="Arial"/>
            </a:endParaRPr>
          </a:p>
          <a:p>
            <a:pPr>
              <a:lnSpc>
                <a:spcPct val="90000"/>
              </a:lnSpc>
              <a:spcBef>
                <a:spcPts val="601"/>
              </a:spcBef>
            </a:pPr>
            <a:endParaRPr b="0" lang="en-AU" sz="2400" spc="-1" strike="noStrike">
              <a:latin typeface="Arial"/>
            </a:endParaRPr>
          </a:p>
          <a:p>
            <a:pPr>
              <a:lnSpc>
                <a:spcPct val="90000"/>
              </a:lnSpc>
              <a:spcBef>
                <a:spcPts val="601"/>
              </a:spcBef>
            </a:pPr>
            <a:endParaRPr b="0" lang="en-AU" sz="2400" spc="-1" strike="noStrike">
              <a:latin typeface="Arial"/>
            </a:endParaRPr>
          </a:p>
        </p:txBody>
      </p:sp>
    </p:spTree>
  </p:cSld>
  <mc:AlternateContent>
    <mc:Choice Requires="p14">
      <p:transition spd="slow" p14:dur="2000"/>
    </mc:Choice>
    <mc:Fallback>
      <p:transition spd="slow"/>
    </mc:Fallback>
  </mc:AlternateContent>
  <p:timing>
    <p:tnLst>
      <p:par>
        <p:cTn id="83" dur="indefinite" restart="never" nodeType="tmRoot">
          <p:childTnLst>
            <p:seq>
              <p:cTn id="84" dur="indefinite" nodeType="mainSeq">
                <p:childTnLst>
                  <p:par>
                    <p:cTn id="85" fill="hold">
                      <p:stCondLst>
                        <p:cond delay="0"/>
                      </p:stCondLst>
                      <p:childTnLst>
                        <p:par>
                          <p:cTn id="86" fill="hold">
                            <p:stCondLst>
                              <p:cond delay="0"/>
                            </p:stCondLst>
                            <p:childTnLst>
                              <p:par>
                                <p:cTn id="87" nodeType="withEffect" fill="hold" presetClass="entr" presetID="1">
                                  <p:stCondLst>
                                    <p:cond delay="0"/>
                                  </p:stCondLst>
                                  <p:childTnLst>
                                    <p:set>
                                      <p:cBhvr>
                                        <p:cTn id="88" dur="1" fill="hold">
                                          <p:stCondLst>
                                            <p:cond delay="0"/>
                                          </p:stCondLst>
                                        </p:cTn>
                                        <p:tgtEl>
                                          <p:spTgt spid="386"/>
                                        </p:tgtEl>
                                        <p:attrNameLst>
                                          <p:attrName>style.visibility</p:attrName>
                                        </p:attrNameLst>
                                      </p:cBhvr>
                                      <p:to>
                                        <p:strVal val="visible"/>
                                      </p:to>
                                    </p:set>
                                  </p:childTnLst>
                                </p:cTn>
                              </p:par>
                              <p:par>
                                <p:cTn id="89" nodeType="withEffect" fill="hold" presetClass="entr" presetID="1">
                                  <p:stCondLst>
                                    <p:cond delay="0"/>
                                  </p:stCondLst>
                                  <p:childTnLst>
                                    <p:set>
                                      <p:cBhvr>
                                        <p:cTn id="90" dur="1" fill="hold">
                                          <p:stCondLst>
                                            <p:cond delay="0"/>
                                          </p:stCondLst>
                                        </p:cTn>
                                        <p:tgtEl>
                                          <p:spTgt spid="387"/>
                                        </p:tgtEl>
                                        <p:attrNameLst>
                                          <p:attrName>style.visibility</p:attrName>
                                        </p:attrNameLst>
                                      </p:cBhvr>
                                      <p:to>
                                        <p:strVal val="visible"/>
                                      </p:to>
                                    </p:set>
                                  </p:childTnLst>
                                </p:cTn>
                              </p:par>
                              <p:par>
                                <p:cTn id="91" nodeType="withEffect" fill="hold" presetClass="entr" presetID="1">
                                  <p:stCondLst>
                                    <p:cond delay="0"/>
                                  </p:stCondLst>
                                  <p:childTnLst>
                                    <p:set>
                                      <p:cBhvr>
                                        <p:cTn id="92" dur="1" fill="hold">
                                          <p:stCondLst>
                                            <p:cond delay="0"/>
                                          </p:stCondLst>
                                        </p:cTn>
                                        <p:tgtEl>
                                          <p:spTgt spid="388"/>
                                        </p:tgtEl>
                                        <p:attrNameLst>
                                          <p:attrName>style.visibility</p:attrName>
                                        </p:attrNameLst>
                                      </p:cBhvr>
                                      <p:to>
                                        <p:strVal val="visible"/>
                                      </p:to>
                                    </p:set>
                                  </p:childTnLst>
                                </p:cTn>
                              </p:par>
                              <p:par>
                                <p:cTn id="93" nodeType="withEffect" fill="hold" presetClass="entr" presetID="1">
                                  <p:stCondLst>
                                    <p:cond delay="0"/>
                                  </p:stCondLst>
                                  <p:childTnLst>
                                    <p:set>
                                      <p:cBhvr>
                                        <p:cTn id="94" dur="1" fill="hold">
                                          <p:stCondLst>
                                            <p:cond delay="0"/>
                                          </p:stCondLst>
                                        </p:cTn>
                                        <p:tgtEl>
                                          <p:spTgt spid="389"/>
                                        </p:tgtEl>
                                        <p:attrNameLst>
                                          <p:attrName>style.visibility</p:attrName>
                                        </p:attrNameLst>
                                      </p:cBhvr>
                                      <p:to>
                                        <p:strVal val="visible"/>
                                      </p:to>
                                    </p:set>
                                  </p:childTnLst>
                                </p:cTn>
                              </p:par>
                              <p:par>
                                <p:cTn id="95" nodeType="withEffect" fill="hold" presetClass="entr" presetID="1">
                                  <p:stCondLst>
                                    <p:cond delay="0"/>
                                  </p:stCondLst>
                                  <p:childTnLst>
                                    <p:set>
                                      <p:cBhvr>
                                        <p:cTn id="96" dur="1" fill="hold">
                                          <p:stCondLst>
                                            <p:cond delay="0"/>
                                          </p:stCondLst>
                                        </p:cTn>
                                        <p:tgtEl>
                                          <p:spTgt spid="390"/>
                                        </p:tgtEl>
                                        <p:attrNameLst>
                                          <p:attrName>style.visibility</p:attrName>
                                        </p:attrNameLst>
                                      </p:cBhvr>
                                      <p:to>
                                        <p:strVal val="visible"/>
                                      </p:to>
                                    </p:set>
                                  </p:childTnLst>
                                </p:cTn>
                              </p:par>
                              <p:par>
                                <p:cTn id="97" nodeType="withEffect" fill="hold" presetClass="entr" presetID="1">
                                  <p:stCondLst>
                                    <p:cond delay="0"/>
                                  </p:stCondLst>
                                  <p:childTnLst>
                                    <p:set>
                                      <p:cBhvr>
                                        <p:cTn id="98" dur="1" fill="hold">
                                          <p:stCondLst>
                                            <p:cond delay="0"/>
                                          </p:stCondLst>
                                        </p:cTn>
                                        <p:tgtEl>
                                          <p:spTgt spid="391"/>
                                        </p:tgtEl>
                                        <p:attrNameLst>
                                          <p:attrName>style.visibility</p:attrName>
                                        </p:attrNameLst>
                                      </p:cBhvr>
                                      <p:to>
                                        <p:strVal val="visible"/>
                                      </p:to>
                                    </p:set>
                                  </p:childTnLst>
                                </p:cTn>
                              </p:par>
                              <p:par>
                                <p:cTn id="99" nodeType="withEffect" fill="hold" presetClass="entr" presetID="1">
                                  <p:stCondLst>
                                    <p:cond delay="0"/>
                                  </p:stCondLst>
                                  <p:childTnLst>
                                    <p:set>
                                      <p:cBhvr>
                                        <p:cTn id="100" dur="1" fill="hold">
                                          <p:stCondLst>
                                            <p:cond delay="0"/>
                                          </p:stCondLst>
                                        </p:cTn>
                                        <p:tgtEl>
                                          <p:spTgt spid="392"/>
                                        </p:tgtEl>
                                        <p:attrNameLst>
                                          <p:attrName>style.visibility</p:attrName>
                                        </p:attrNameLst>
                                      </p:cBhvr>
                                      <p:to>
                                        <p:strVal val="visible"/>
                                      </p:to>
                                    </p:set>
                                  </p:childTnLst>
                                </p:cTn>
                              </p:par>
                              <p:par>
                                <p:cTn id="101" nodeType="withEffect" fill="hold" presetClass="entr" presetID="1">
                                  <p:stCondLst>
                                    <p:cond delay="0"/>
                                  </p:stCondLst>
                                  <p:childTnLst>
                                    <p:set>
                                      <p:cBhvr>
                                        <p:cTn id="102" dur="1" fill="hold">
                                          <p:stCondLst>
                                            <p:cond delay="0"/>
                                          </p:stCondLst>
                                        </p:cTn>
                                        <p:tgtEl>
                                          <p:spTgt spid="39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74" name="CustomShape 1"/>
          <p:cNvSpPr/>
          <p:nvPr/>
        </p:nvSpPr>
        <p:spPr>
          <a:xfrm>
            <a:off x="899640" y="204120"/>
            <a:ext cx="6336000" cy="638640"/>
          </a:xfrm>
          <a:prstGeom prst="rect">
            <a:avLst/>
          </a:prstGeom>
          <a:noFill/>
          <a:ln>
            <a:noFill/>
          </a:ln>
        </p:spPr>
        <p:style>
          <a:lnRef idx="0"/>
          <a:fillRef idx="0"/>
          <a:effectRef idx="0"/>
          <a:fontRef idx="minor"/>
        </p:style>
        <p:txBody>
          <a:bodyPr lIns="0" rIns="0" tIns="0" bIns="0">
            <a:normAutofit/>
          </a:bodyPr>
          <a:p>
            <a:pPr>
              <a:lnSpc>
                <a:spcPct val="100000"/>
              </a:lnSpc>
            </a:pPr>
            <a:r>
              <a:rPr b="0" lang="en-AU" sz="3600" spc="-1" strike="noStrike">
                <a:solidFill>
                  <a:srgbClr val="757579"/>
                </a:solidFill>
                <a:latin typeface="Calibri"/>
              </a:rPr>
              <a:t>Modelled fisheries</a:t>
            </a:r>
            <a:endParaRPr b="0" lang="en-AU" sz="3600" spc="-1" strike="noStrike">
              <a:latin typeface="Arial"/>
            </a:endParaRPr>
          </a:p>
        </p:txBody>
      </p:sp>
      <p:graphicFrame>
        <p:nvGraphicFramePr>
          <p:cNvPr id="475" name="Table 2"/>
          <p:cNvGraphicFramePr/>
          <p:nvPr/>
        </p:nvGraphicFramePr>
        <p:xfrm>
          <a:off x="251640" y="1059480"/>
          <a:ext cx="6336000" cy="0"/>
        </p:xfrm>
        <a:graphic>
          <a:graphicData uri="http://schemas.openxmlformats.org/drawingml/2006/table">
            <a:tbl>
              <a:tblPr/>
              <a:tblGrid>
                <a:gridCol w="2112120"/>
                <a:gridCol w="2112120"/>
                <a:gridCol w="2112120"/>
              </a:tblGrid>
              <a:tr h="0">
                <a:tc>
                  <a:txBody>
                    <a:bodyPr>
                      <a:noAutofit/>
                    </a:bodyPr>
                    <a:p>
                      <a:pPr>
                        <a:lnSpc>
                          <a:spcPct val="90000"/>
                        </a:lnSpc>
                        <a:spcBef>
                          <a:spcPts val="601"/>
                        </a:spcBef>
                        <a:tabLst>
                          <a:tab algn="l" pos="0"/>
                        </a:tabLst>
                      </a:pPr>
                      <a:r>
                        <a:rPr b="0" lang="en-AU" sz="2000" spc="-1" strike="noStrike">
                          <a:solidFill>
                            <a:srgbClr val="001d34"/>
                          </a:solidFill>
                          <a:latin typeface="Calibri"/>
                        </a:rPr>
                        <a:t>32 métiers</a:t>
                      </a:r>
                      <a:endParaRPr b="0" lang="en-AU" sz="2000" spc="-1" strike="noStrike">
                        <a:latin typeface="Arial"/>
                      </a:endParaRPr>
                    </a:p>
                    <a:p>
                      <a:pPr>
                        <a:lnSpc>
                          <a:spcPct val="90000"/>
                        </a:lnSpc>
                        <a:spcBef>
                          <a:spcPts val="601"/>
                        </a:spcBef>
                        <a:tabLst>
                          <a:tab algn="l" pos="0"/>
                        </a:tabLst>
                      </a:pPr>
                      <a:endParaRPr b="0" lang="en-AU" sz="2000" spc="-1" strike="noStrike">
                        <a:latin typeface="Arial"/>
                      </a:endParaRPr>
                    </a:p>
                    <a:p>
                      <a:pPr marL="216000" indent="-215280">
                        <a:lnSpc>
                          <a:spcPct val="90000"/>
                        </a:lnSpc>
                        <a:spcBef>
                          <a:spcPts val="601"/>
                        </a:spcBef>
                        <a:buClr>
                          <a:srgbClr val="1a9aff"/>
                        </a:buClr>
                        <a:buFont typeface="Arial"/>
                        <a:buChar char="•"/>
                        <a:tabLst>
                          <a:tab algn="l" pos="0"/>
                        </a:tabLst>
                      </a:pPr>
                      <a:r>
                        <a:rPr b="0" lang="en-AU" sz="1600" spc="-1" strike="noStrike">
                          <a:solidFill>
                            <a:srgbClr val="1a9aff"/>
                          </a:solidFill>
                          <a:latin typeface="Calibri"/>
                        </a:rPr>
                        <a:t>Dive</a:t>
                      </a:r>
                      <a:endParaRPr b="0" lang="en-AU" sz="1600" spc="-1" strike="noStrike">
                        <a:latin typeface="Arial"/>
                      </a:endParaRPr>
                    </a:p>
                    <a:p>
                      <a:pPr marL="216000" indent="-215280">
                        <a:lnSpc>
                          <a:spcPct val="90000"/>
                        </a:lnSpc>
                        <a:spcBef>
                          <a:spcPts val="601"/>
                        </a:spcBef>
                        <a:buClr>
                          <a:srgbClr val="1a9aff"/>
                        </a:buClr>
                        <a:buFont typeface="Arial"/>
                        <a:buChar char="•"/>
                        <a:tabLst>
                          <a:tab algn="l" pos="0"/>
                        </a:tabLst>
                      </a:pPr>
                      <a:r>
                        <a:rPr b="0" lang="en-AU" sz="1600" spc="-1" strike="noStrike">
                          <a:solidFill>
                            <a:srgbClr val="001d34"/>
                          </a:solidFill>
                          <a:latin typeface="Calibri"/>
                        </a:rPr>
                        <a:t>Fin-fish auto-longline</a:t>
                      </a:r>
                      <a:endParaRPr b="0" lang="en-AU" sz="1600" spc="-1" strike="noStrike">
                        <a:latin typeface="Arial"/>
                      </a:endParaRPr>
                    </a:p>
                    <a:p>
                      <a:pPr marL="216000" indent="-215280">
                        <a:lnSpc>
                          <a:spcPct val="90000"/>
                        </a:lnSpc>
                        <a:spcBef>
                          <a:spcPts val="601"/>
                        </a:spcBef>
                        <a:buClr>
                          <a:srgbClr val="1a9aff"/>
                        </a:buClr>
                        <a:buFont typeface="Arial"/>
                        <a:buChar char="•"/>
                        <a:tabLst>
                          <a:tab algn="l" pos="0"/>
                        </a:tabLst>
                      </a:pPr>
                      <a:r>
                        <a:rPr b="0" lang="en-AU" sz="1600" spc="-1" strike="noStrike">
                          <a:solidFill>
                            <a:srgbClr val="001d34"/>
                          </a:solidFill>
                          <a:latin typeface="Calibri"/>
                        </a:rPr>
                        <a:t>Fin-fish drop line</a:t>
                      </a:r>
                      <a:endParaRPr b="0" lang="en-AU" sz="1600" spc="-1" strike="noStrike">
                        <a:latin typeface="Arial"/>
                      </a:endParaRPr>
                    </a:p>
                    <a:p>
                      <a:pPr marL="216000" indent="-215280">
                        <a:lnSpc>
                          <a:spcPct val="90000"/>
                        </a:lnSpc>
                        <a:spcBef>
                          <a:spcPts val="601"/>
                        </a:spcBef>
                        <a:buClr>
                          <a:srgbClr val="1a9aff"/>
                        </a:buClr>
                        <a:buFont typeface="Arial"/>
                        <a:buChar char="•"/>
                        <a:tabLst>
                          <a:tab algn="l" pos="0"/>
                        </a:tabLst>
                      </a:pPr>
                      <a:r>
                        <a:rPr b="0" lang="en-AU" sz="1600" spc="-1" strike="noStrike">
                          <a:solidFill>
                            <a:srgbClr val="001d34"/>
                          </a:solidFill>
                          <a:latin typeface="Calibri"/>
                        </a:rPr>
                        <a:t>Fin-fish mesh net</a:t>
                      </a:r>
                      <a:endParaRPr b="0" lang="en-AU" sz="1600" spc="-1" strike="noStrike">
                        <a:latin typeface="Arial"/>
                      </a:endParaRPr>
                    </a:p>
                    <a:p>
                      <a:pPr marL="216000" indent="-215280">
                        <a:lnSpc>
                          <a:spcPct val="90000"/>
                        </a:lnSpc>
                        <a:spcBef>
                          <a:spcPts val="601"/>
                        </a:spcBef>
                        <a:buClr>
                          <a:srgbClr val="1a9aff"/>
                        </a:buClr>
                        <a:buFont typeface="Arial"/>
                        <a:buChar char="•"/>
                        <a:tabLst>
                          <a:tab algn="l" pos="0"/>
                        </a:tabLst>
                      </a:pPr>
                      <a:r>
                        <a:rPr b="0" lang="en-AU" sz="1600" spc="-1" strike="noStrike">
                          <a:solidFill>
                            <a:srgbClr val="001d34"/>
                          </a:solidFill>
                          <a:latin typeface="Calibri"/>
                        </a:rPr>
                        <a:t>Fin-fish trap</a:t>
                      </a:r>
                      <a:endParaRPr b="0" lang="en-AU" sz="1600" spc="-1" strike="noStrike">
                        <a:latin typeface="Arial"/>
                      </a:endParaRPr>
                    </a:p>
                    <a:p>
                      <a:pPr marL="216000" indent="-215280">
                        <a:lnSpc>
                          <a:spcPct val="90000"/>
                        </a:lnSpc>
                        <a:spcBef>
                          <a:spcPts val="601"/>
                        </a:spcBef>
                        <a:buClr>
                          <a:srgbClr val="1a9aff"/>
                        </a:buClr>
                        <a:buFont typeface="Arial"/>
                        <a:buChar char="•"/>
                        <a:tabLst>
                          <a:tab algn="l" pos="0"/>
                        </a:tabLst>
                      </a:pPr>
                      <a:r>
                        <a:rPr b="0" lang="en-AU" sz="1600" spc="-1" strike="noStrike">
                          <a:solidFill>
                            <a:srgbClr val="001d34"/>
                          </a:solidFill>
                          <a:latin typeface="Calibri"/>
                        </a:rPr>
                        <a:t>Inshore line</a:t>
                      </a:r>
                      <a:endParaRPr b="0" lang="en-AU" sz="1600" spc="-1" strike="noStrike">
                        <a:latin typeface="Arial"/>
                      </a:endParaRPr>
                    </a:p>
                    <a:p>
                      <a:pPr marL="216000" indent="-215280">
                        <a:lnSpc>
                          <a:spcPct val="90000"/>
                        </a:lnSpc>
                        <a:spcBef>
                          <a:spcPts val="601"/>
                        </a:spcBef>
                        <a:buClr>
                          <a:srgbClr val="1a9aff"/>
                        </a:buClr>
                        <a:buFont typeface="Arial"/>
                        <a:buChar char="•"/>
                        <a:tabLst>
                          <a:tab algn="l" pos="0"/>
                        </a:tabLst>
                      </a:pPr>
                      <a:r>
                        <a:rPr b="0" lang="en-AU" sz="1600" spc="-1" strike="noStrike">
                          <a:solidFill>
                            <a:srgbClr val="1a9aff"/>
                          </a:solidFill>
                          <a:latin typeface="Calibri"/>
                        </a:rPr>
                        <a:t>Pots</a:t>
                      </a:r>
                      <a:endParaRPr b="0" lang="en-AU" sz="1600" spc="-1" strike="noStrike">
                        <a:latin typeface="Arial"/>
                      </a:endParaRPr>
                    </a:p>
                    <a:p>
                      <a:pPr marL="216000" indent="-215280">
                        <a:lnSpc>
                          <a:spcPct val="90000"/>
                        </a:lnSpc>
                        <a:spcBef>
                          <a:spcPts val="601"/>
                        </a:spcBef>
                        <a:buClr>
                          <a:srgbClr val="1a9aff"/>
                        </a:buClr>
                        <a:buFont typeface="Arial"/>
                        <a:buChar char="•"/>
                        <a:tabLst>
                          <a:tab algn="l" pos="0"/>
                        </a:tabLst>
                      </a:pPr>
                      <a:r>
                        <a:rPr b="0" lang="en-AU" sz="1600" spc="-1" strike="noStrike">
                          <a:solidFill>
                            <a:srgbClr val="1a9aff"/>
                          </a:solidFill>
                          <a:latin typeface="Calibri"/>
                        </a:rPr>
                        <a:t>Recreational</a:t>
                      </a:r>
                      <a:endParaRPr b="0" lang="en-AU" sz="1600" spc="-1" strike="noStrike">
                        <a:latin typeface="Arial"/>
                      </a:endParaRPr>
                    </a:p>
                  </a:txBody>
                  <a:tcPr marL="91440" marR="91440">
                    <a:noFill/>
                  </a:tcPr>
                </a:tc>
                <a:tc>
                  <a:txBody>
                    <a:bodyPr>
                      <a:noAutofit/>
                    </a:bodyPr>
                    <a:p>
                      <a:pPr marL="216000" indent="-215280">
                        <a:lnSpc>
                          <a:spcPct val="90000"/>
                        </a:lnSpc>
                        <a:spcBef>
                          <a:spcPts val="601"/>
                        </a:spcBef>
                        <a:buClr>
                          <a:srgbClr val="1a9aff"/>
                        </a:buClr>
                        <a:buFont typeface="Arial"/>
                        <a:buChar char="•"/>
                      </a:pPr>
                      <a:r>
                        <a:rPr b="0" lang="en-AU" sz="1600" spc="-1" strike="noStrike">
                          <a:solidFill>
                            <a:srgbClr val="001d34"/>
                          </a:solidFill>
                          <a:latin typeface="Calibri"/>
                        </a:rPr>
                        <a:t>Scallop dredge</a:t>
                      </a:r>
                      <a:endParaRPr b="0" lang="en-AU" sz="1600" spc="-1" strike="noStrike">
                        <a:latin typeface="Arial"/>
                      </a:endParaRPr>
                    </a:p>
                    <a:p>
                      <a:pPr marL="216000" indent="-215280">
                        <a:lnSpc>
                          <a:spcPct val="90000"/>
                        </a:lnSpc>
                        <a:spcBef>
                          <a:spcPts val="601"/>
                        </a:spcBef>
                        <a:buClr>
                          <a:srgbClr val="1a9aff"/>
                        </a:buClr>
                        <a:buFont typeface="Arial"/>
                        <a:buChar char="•"/>
                      </a:pPr>
                      <a:r>
                        <a:rPr b="0" lang="en-AU" sz="1600" spc="-1" strike="noStrike">
                          <a:solidFill>
                            <a:srgbClr val="001d34"/>
                          </a:solidFill>
                          <a:latin typeface="Calibri"/>
                        </a:rPr>
                        <a:t>Shark net</a:t>
                      </a:r>
                      <a:endParaRPr b="0" lang="en-AU" sz="1600" spc="-1" strike="noStrike">
                        <a:latin typeface="Arial"/>
                      </a:endParaRPr>
                    </a:p>
                    <a:p>
                      <a:pPr marL="216000" indent="-215280">
                        <a:lnSpc>
                          <a:spcPct val="90000"/>
                        </a:lnSpc>
                        <a:spcBef>
                          <a:spcPts val="601"/>
                        </a:spcBef>
                        <a:buClr>
                          <a:srgbClr val="1a9aff"/>
                        </a:buClr>
                        <a:buFont typeface="Arial"/>
                        <a:buChar char="•"/>
                      </a:pPr>
                      <a:r>
                        <a:rPr b="0" lang="en-AU" sz="1600" spc="-1" strike="noStrike">
                          <a:solidFill>
                            <a:srgbClr val="001d34"/>
                          </a:solidFill>
                          <a:latin typeface="Calibri"/>
                        </a:rPr>
                        <a:t>Shark longline</a:t>
                      </a:r>
                      <a:endParaRPr b="0" lang="en-AU" sz="1600" spc="-1" strike="noStrike">
                        <a:latin typeface="Arial"/>
                      </a:endParaRPr>
                    </a:p>
                    <a:p>
                      <a:pPr marL="216000" indent="-215280">
                        <a:lnSpc>
                          <a:spcPct val="90000"/>
                        </a:lnSpc>
                        <a:spcBef>
                          <a:spcPts val="601"/>
                        </a:spcBef>
                        <a:buClr>
                          <a:srgbClr val="1a9aff"/>
                        </a:buClr>
                        <a:buFont typeface="Arial"/>
                        <a:buChar char="•"/>
                      </a:pPr>
                      <a:r>
                        <a:rPr b="0" lang="en-AU" sz="1600" spc="-1" strike="noStrike">
                          <a:solidFill>
                            <a:srgbClr val="001d34"/>
                          </a:solidFill>
                          <a:latin typeface="Calibri"/>
                        </a:rPr>
                        <a:t>Small pelagic purse seine (</a:t>
                      </a:r>
                      <a:r>
                        <a:rPr b="0" lang="en-AU" sz="1600" spc="-1" strike="noStrike">
                          <a:solidFill>
                            <a:srgbClr val="1a9aff"/>
                          </a:solidFill>
                          <a:latin typeface="Calibri"/>
                        </a:rPr>
                        <a:t>State</a:t>
                      </a:r>
                      <a:r>
                        <a:rPr b="0" lang="en-AU" sz="1600" spc="-1" strike="noStrike">
                          <a:solidFill>
                            <a:srgbClr val="001d34"/>
                          </a:solidFill>
                          <a:latin typeface="Calibri"/>
                        </a:rPr>
                        <a:t>s and Commonwealth split)</a:t>
                      </a:r>
                      <a:endParaRPr b="0" lang="en-AU" sz="1600" spc="-1" strike="noStrike">
                        <a:latin typeface="Arial"/>
                      </a:endParaRPr>
                    </a:p>
                    <a:p>
                      <a:pPr marL="216000" indent="-215280">
                        <a:lnSpc>
                          <a:spcPct val="90000"/>
                        </a:lnSpc>
                        <a:spcBef>
                          <a:spcPts val="601"/>
                        </a:spcBef>
                        <a:buClr>
                          <a:srgbClr val="1a9aff"/>
                        </a:buClr>
                        <a:buFont typeface="Arial"/>
                        <a:buChar char="•"/>
                      </a:pPr>
                      <a:r>
                        <a:rPr b="0" lang="en-AU" sz="1600" spc="-1" strike="noStrike">
                          <a:solidFill>
                            <a:srgbClr val="001d34"/>
                          </a:solidFill>
                          <a:latin typeface="Calibri"/>
                        </a:rPr>
                        <a:t>Squid jig</a:t>
                      </a:r>
                      <a:endParaRPr b="0" lang="en-AU" sz="1600" spc="-1" strike="noStrike">
                        <a:latin typeface="Arial"/>
                      </a:endParaRPr>
                    </a:p>
                    <a:p>
                      <a:pPr marL="216000" indent="-215280">
                        <a:lnSpc>
                          <a:spcPct val="90000"/>
                        </a:lnSpc>
                        <a:spcBef>
                          <a:spcPts val="601"/>
                        </a:spcBef>
                        <a:buClr>
                          <a:srgbClr val="1a9aff"/>
                        </a:buClr>
                        <a:buFont typeface="Arial"/>
                        <a:buChar char="•"/>
                      </a:pPr>
                      <a:r>
                        <a:rPr b="0" lang="en-AU" sz="1600" spc="-1" strike="noStrike">
                          <a:solidFill>
                            <a:srgbClr val="001d34"/>
                          </a:solidFill>
                          <a:latin typeface="Calibri"/>
                        </a:rPr>
                        <a:t>Tuna longline</a:t>
                      </a:r>
                      <a:endParaRPr b="0" lang="en-AU" sz="1600" spc="-1" strike="noStrike">
                        <a:latin typeface="Arial"/>
                      </a:endParaRPr>
                    </a:p>
                    <a:p>
                      <a:pPr marL="216000" indent="-215280">
                        <a:lnSpc>
                          <a:spcPct val="90000"/>
                        </a:lnSpc>
                        <a:spcBef>
                          <a:spcPts val="601"/>
                        </a:spcBef>
                        <a:buClr>
                          <a:srgbClr val="1a9aff"/>
                        </a:buClr>
                        <a:buFont typeface="Arial"/>
                        <a:buChar char="•"/>
                      </a:pPr>
                      <a:r>
                        <a:rPr b="0" lang="en-AU" sz="1600" spc="-1" strike="noStrike">
                          <a:solidFill>
                            <a:srgbClr val="001d34"/>
                          </a:solidFill>
                          <a:latin typeface="Calibri"/>
                        </a:rPr>
                        <a:t>Tuna purse seine</a:t>
                      </a:r>
                      <a:endParaRPr b="0" lang="en-AU" sz="1600" spc="-1" strike="noStrike">
                        <a:latin typeface="Arial"/>
                      </a:endParaRPr>
                    </a:p>
                    <a:p>
                      <a:pPr marL="216000" indent="-215280">
                        <a:lnSpc>
                          <a:spcPct val="90000"/>
                        </a:lnSpc>
                        <a:spcBef>
                          <a:spcPts val="601"/>
                        </a:spcBef>
                        <a:buClr>
                          <a:srgbClr val="1a9aff"/>
                        </a:buClr>
                        <a:buFont typeface="Arial"/>
                        <a:buChar char="•"/>
                      </a:pPr>
                      <a:r>
                        <a:rPr b="0" lang="en-AU" sz="1600" spc="-1" strike="noStrike">
                          <a:solidFill>
                            <a:srgbClr val="001d34"/>
                          </a:solidFill>
                          <a:latin typeface="Calibri"/>
                        </a:rPr>
                        <a:t>Shelf demersal trawl (</a:t>
                      </a:r>
                      <a:r>
                        <a:rPr b="0" lang="en-AU" sz="1600" spc="-1" strike="noStrike">
                          <a:solidFill>
                            <a:srgbClr val="1a9aff"/>
                          </a:solidFill>
                          <a:latin typeface="Calibri"/>
                        </a:rPr>
                        <a:t>States</a:t>
                      </a:r>
                      <a:r>
                        <a:rPr b="0" lang="en-AU" sz="1600" spc="-1" strike="noStrike">
                          <a:solidFill>
                            <a:srgbClr val="001d34"/>
                          </a:solidFill>
                          <a:latin typeface="Calibri"/>
                        </a:rPr>
                        <a:t>, SET, GABT split)</a:t>
                      </a:r>
                      <a:endParaRPr b="0" lang="en-AU" sz="1600" spc="-1" strike="noStrike">
                        <a:latin typeface="Arial"/>
                      </a:endParaRPr>
                    </a:p>
                    <a:p>
                      <a:pPr marL="216000" indent="-215280">
                        <a:lnSpc>
                          <a:spcPct val="90000"/>
                        </a:lnSpc>
                        <a:spcBef>
                          <a:spcPts val="601"/>
                        </a:spcBef>
                        <a:buClr>
                          <a:srgbClr val="1a9aff"/>
                        </a:buClr>
                        <a:buFont typeface="Arial"/>
                        <a:buChar char="•"/>
                      </a:pPr>
                      <a:r>
                        <a:rPr b="0" lang="en-AU" sz="1600" spc="-1" strike="noStrike">
                          <a:solidFill>
                            <a:srgbClr val="001d34"/>
                          </a:solidFill>
                          <a:latin typeface="Calibri"/>
                        </a:rPr>
                        <a:t>Cephalopod trawl</a:t>
                      </a:r>
                      <a:endParaRPr b="0" lang="en-AU" sz="1600" spc="-1" strike="noStrike">
                        <a:latin typeface="Arial"/>
                      </a:endParaRPr>
                    </a:p>
                    <a:p>
                      <a:pPr marL="216000" indent="-215280">
                        <a:lnSpc>
                          <a:spcPct val="90000"/>
                        </a:lnSpc>
                        <a:spcBef>
                          <a:spcPts val="601"/>
                        </a:spcBef>
                        <a:buClr>
                          <a:srgbClr val="1a9aff"/>
                        </a:buClr>
                        <a:buFont typeface="Arial"/>
                        <a:buChar char="•"/>
                      </a:pPr>
                      <a:r>
                        <a:rPr b="0" lang="en-AU" sz="1600" spc="-1" strike="noStrike">
                          <a:solidFill>
                            <a:srgbClr val="001d34"/>
                          </a:solidFill>
                          <a:latin typeface="Calibri"/>
                        </a:rPr>
                        <a:t>Crustacean trawl</a:t>
                      </a:r>
                      <a:endParaRPr b="0" lang="en-AU" sz="1600" spc="-1" strike="noStrike">
                        <a:latin typeface="Arial"/>
                      </a:endParaRPr>
                    </a:p>
                  </a:txBody>
                  <a:tcPr marL="91440" marR="91440">
                    <a:noFill/>
                  </a:tcPr>
                </a:tc>
                <a:tc>
                  <a:txBody>
                    <a:bodyPr>
                      <a:noAutofit/>
                    </a:bodyPr>
                    <a:p>
                      <a:pPr marL="216000" indent="-215280">
                        <a:lnSpc>
                          <a:spcPct val="90000"/>
                        </a:lnSpc>
                        <a:spcBef>
                          <a:spcPts val="601"/>
                        </a:spcBef>
                        <a:buClr>
                          <a:srgbClr val="1a9aff"/>
                        </a:buClr>
                        <a:buFont typeface="Arial"/>
                        <a:buChar char="•"/>
                      </a:pPr>
                      <a:r>
                        <a:rPr b="0" lang="en-AU" sz="1600" spc="-1" strike="noStrike">
                          <a:solidFill>
                            <a:srgbClr val="001d34"/>
                          </a:solidFill>
                          <a:latin typeface="Calibri"/>
                        </a:rPr>
                        <a:t>Prawn trawl</a:t>
                      </a:r>
                      <a:endParaRPr b="0" lang="en-AU" sz="1600" spc="-1" strike="noStrike">
                        <a:latin typeface="Arial"/>
                      </a:endParaRPr>
                    </a:p>
                    <a:p>
                      <a:pPr marL="216000" indent="-215280">
                        <a:lnSpc>
                          <a:spcPct val="90000"/>
                        </a:lnSpc>
                        <a:spcBef>
                          <a:spcPts val="601"/>
                        </a:spcBef>
                        <a:buClr>
                          <a:srgbClr val="1a9aff"/>
                        </a:buClr>
                        <a:buFont typeface="Arial"/>
                        <a:buChar char="•"/>
                      </a:pPr>
                      <a:r>
                        <a:rPr b="0" lang="en-AU" sz="1600" spc="-1" strike="noStrike">
                          <a:solidFill>
                            <a:srgbClr val="001d34"/>
                          </a:solidFill>
                          <a:latin typeface="Calibri"/>
                        </a:rPr>
                        <a:t>Fin-fish midwater trawl</a:t>
                      </a:r>
                      <a:endParaRPr b="0" lang="en-AU" sz="1600" spc="-1" strike="noStrike">
                        <a:latin typeface="Arial"/>
                      </a:endParaRPr>
                    </a:p>
                    <a:p>
                      <a:pPr marL="216000" indent="-215280">
                        <a:lnSpc>
                          <a:spcPct val="90000"/>
                        </a:lnSpc>
                        <a:spcBef>
                          <a:spcPts val="601"/>
                        </a:spcBef>
                        <a:buClr>
                          <a:srgbClr val="1a9aff"/>
                        </a:buClr>
                        <a:buFont typeface="Arial"/>
                        <a:buChar char="•"/>
                      </a:pPr>
                      <a:r>
                        <a:rPr b="0" lang="en-AU" sz="1600" spc="-1" strike="noStrike">
                          <a:solidFill>
                            <a:srgbClr val="001d34"/>
                          </a:solidFill>
                          <a:latin typeface="Calibri"/>
                        </a:rPr>
                        <a:t>Squid midwater trawl</a:t>
                      </a:r>
                      <a:endParaRPr b="0" lang="en-AU" sz="1600" spc="-1" strike="noStrike">
                        <a:latin typeface="Arial"/>
                      </a:endParaRPr>
                    </a:p>
                    <a:p>
                      <a:pPr marL="216000" indent="-215280">
                        <a:lnSpc>
                          <a:spcPct val="90000"/>
                        </a:lnSpc>
                        <a:spcBef>
                          <a:spcPts val="601"/>
                        </a:spcBef>
                        <a:buClr>
                          <a:srgbClr val="1a9aff"/>
                        </a:buClr>
                        <a:buFont typeface="Arial"/>
                        <a:buChar char="•"/>
                      </a:pPr>
                      <a:r>
                        <a:rPr b="0" lang="en-AU" sz="1600" spc="-1" strike="noStrike">
                          <a:solidFill>
                            <a:srgbClr val="001d34"/>
                          </a:solidFill>
                          <a:latin typeface="Calibri"/>
                        </a:rPr>
                        <a:t>Danish seine</a:t>
                      </a:r>
                      <a:endParaRPr b="0" lang="en-AU" sz="1600" spc="-1" strike="noStrike">
                        <a:latin typeface="Arial"/>
                      </a:endParaRPr>
                    </a:p>
                    <a:p>
                      <a:pPr marL="216000" indent="-215280">
                        <a:lnSpc>
                          <a:spcPct val="90000"/>
                        </a:lnSpc>
                        <a:spcBef>
                          <a:spcPts val="601"/>
                        </a:spcBef>
                        <a:buClr>
                          <a:srgbClr val="1a9aff"/>
                        </a:buClr>
                        <a:buFont typeface="Arial"/>
                        <a:buChar char="•"/>
                      </a:pPr>
                      <a:r>
                        <a:rPr b="0" lang="en-AU" sz="1600" spc="-1" strike="noStrike">
                          <a:solidFill>
                            <a:srgbClr val="001d34"/>
                          </a:solidFill>
                          <a:latin typeface="Calibri"/>
                        </a:rPr>
                        <a:t>General demersal (slope) trawl</a:t>
                      </a:r>
                      <a:endParaRPr b="0" lang="en-AU" sz="1600" spc="-1" strike="noStrike">
                        <a:latin typeface="Arial"/>
                      </a:endParaRPr>
                    </a:p>
                    <a:p>
                      <a:pPr marL="216000" indent="-215280">
                        <a:lnSpc>
                          <a:spcPct val="90000"/>
                        </a:lnSpc>
                        <a:spcBef>
                          <a:spcPts val="601"/>
                        </a:spcBef>
                        <a:buClr>
                          <a:srgbClr val="1a9aff"/>
                        </a:buClr>
                        <a:buFont typeface="Arial"/>
                        <a:buChar char="•"/>
                      </a:pPr>
                      <a:r>
                        <a:rPr b="0" lang="en-AU" sz="1600" spc="-1" strike="noStrike">
                          <a:solidFill>
                            <a:srgbClr val="001d34"/>
                          </a:solidFill>
                          <a:latin typeface="Calibri"/>
                        </a:rPr>
                        <a:t>Shelf demersal trawl</a:t>
                      </a:r>
                      <a:endParaRPr b="0" lang="en-AU" sz="1600" spc="-1" strike="noStrike">
                        <a:latin typeface="Arial"/>
                      </a:endParaRPr>
                    </a:p>
                    <a:p>
                      <a:pPr marL="216000" indent="-215280">
                        <a:lnSpc>
                          <a:spcPct val="90000"/>
                        </a:lnSpc>
                        <a:spcBef>
                          <a:spcPts val="601"/>
                        </a:spcBef>
                        <a:buClr>
                          <a:srgbClr val="1a9aff"/>
                        </a:buClr>
                        <a:buFont typeface="Arial"/>
                        <a:buChar char="•"/>
                      </a:pPr>
                      <a:r>
                        <a:rPr b="0" lang="en-AU" sz="1600" spc="-1" strike="noStrike">
                          <a:solidFill>
                            <a:srgbClr val="001d34"/>
                          </a:solidFill>
                          <a:latin typeface="Calibri"/>
                        </a:rPr>
                        <a:t>Orange roughy trawl</a:t>
                      </a:r>
                      <a:endParaRPr b="0" lang="en-AU" sz="1600" spc="-1" strike="noStrike">
                        <a:latin typeface="Arial"/>
                      </a:endParaRPr>
                    </a:p>
                    <a:p>
                      <a:pPr>
                        <a:lnSpc>
                          <a:spcPct val="90000"/>
                        </a:lnSpc>
                        <a:spcBef>
                          <a:spcPts val="601"/>
                        </a:spcBef>
                      </a:pPr>
                      <a:endParaRPr b="0" lang="en-AU" sz="1600" spc="-1" strike="noStrike">
                        <a:latin typeface="Arial"/>
                      </a:endParaRPr>
                    </a:p>
                  </a:txBody>
                  <a:tcPr marL="91440" marR="91440">
                    <a:noFill/>
                  </a:tcPr>
                </a:tc>
              </a:tr>
            </a:tbl>
          </a:graphicData>
        </a:graphic>
      </p:graphicFrame>
      <p:sp>
        <p:nvSpPr>
          <p:cNvPr id="476" name="CustomShape 3"/>
          <p:cNvSpPr/>
          <p:nvPr/>
        </p:nvSpPr>
        <p:spPr>
          <a:xfrm>
            <a:off x="844200" y="4736160"/>
            <a:ext cx="2989440" cy="364320"/>
          </a:xfrm>
          <a:prstGeom prst="rect">
            <a:avLst/>
          </a:prstGeom>
          <a:noFill/>
          <a:ln>
            <a:noFill/>
          </a:ln>
        </p:spPr>
        <p:style>
          <a:lnRef idx="0"/>
          <a:fillRef idx="0"/>
          <a:effectRef idx="0"/>
          <a:fontRef idx="minor"/>
        </p:style>
        <p:txBody>
          <a:bodyPr wrap="none" lIns="90000" rIns="90000" tIns="45000" bIns="45000">
            <a:spAutoFit/>
          </a:bodyPr>
          <a:p>
            <a:pPr>
              <a:lnSpc>
                <a:spcPct val="100000"/>
              </a:lnSpc>
            </a:pPr>
            <a:r>
              <a:rPr b="0" lang="en-US" sz="1800" spc="-1" strike="noStrike">
                <a:solidFill>
                  <a:srgbClr val="1a9aff"/>
                </a:solidFill>
                <a:latin typeface="Calibri"/>
                <a:ea typeface="DejaVu Sans"/>
              </a:rPr>
              <a:t>Simple demand &amp; CPUE based</a:t>
            </a:r>
            <a:endParaRPr b="0" lang="en-AU" sz="1800" spc="-1" strike="noStrike">
              <a:latin typeface="Arial"/>
            </a:endParaRPr>
          </a:p>
        </p:txBody>
      </p:sp>
      <p:sp>
        <p:nvSpPr>
          <p:cNvPr id="477" name="CustomShape 4"/>
          <p:cNvSpPr/>
          <p:nvPr/>
        </p:nvSpPr>
        <p:spPr>
          <a:xfrm>
            <a:off x="3942360" y="4743360"/>
            <a:ext cx="2529360" cy="364320"/>
          </a:xfrm>
          <a:prstGeom prst="rect">
            <a:avLst/>
          </a:prstGeom>
          <a:noFill/>
          <a:ln>
            <a:noFill/>
          </a:ln>
        </p:spPr>
        <p:style>
          <a:lnRef idx="0"/>
          <a:fillRef idx="0"/>
          <a:effectRef idx="0"/>
          <a:fontRef idx="minor"/>
        </p:style>
        <p:txBody>
          <a:bodyPr wrap="none" lIns="90000" rIns="90000" tIns="45000" bIns="45000">
            <a:spAutoFit/>
          </a:bodyPr>
          <a:p>
            <a:pPr>
              <a:lnSpc>
                <a:spcPct val="100000"/>
              </a:lnSpc>
            </a:pPr>
            <a:r>
              <a:rPr b="0" lang="en-US" sz="1800" spc="-1" strike="noStrike">
                <a:solidFill>
                  <a:srgbClr val="001d34"/>
                </a:solidFill>
                <a:latin typeface="Calibri"/>
                <a:ea typeface="DejaVu Sans"/>
              </a:rPr>
              <a:t>Socioeconomically driven</a:t>
            </a:r>
            <a:endParaRPr b="0" lang="en-AU" sz="1800" spc="-1" strike="noStrike">
              <a:latin typeface="Arial"/>
            </a:endParaRPr>
          </a:p>
        </p:txBody>
      </p:sp>
      <p:pic>
        <p:nvPicPr>
          <p:cNvPr id="478" name="Picture 11" descr=""/>
          <p:cNvPicPr/>
          <p:nvPr/>
        </p:nvPicPr>
        <p:blipFill>
          <a:blip r:embed="rId1"/>
          <a:stretch/>
        </p:blipFill>
        <p:spPr>
          <a:xfrm>
            <a:off x="6853680" y="0"/>
            <a:ext cx="2289600" cy="5142960"/>
          </a:xfrm>
          <a:prstGeom prst="rect">
            <a:avLst/>
          </a:prstGeom>
          <a:ln>
            <a:noFill/>
          </a:ln>
        </p:spPr>
      </p:pic>
    </p:spTree>
  </p:cSld>
  <mc:AlternateContent>
    <mc:Choice Requires="p14">
      <p:transition spd="slow" p14:dur="2000"/>
    </mc:Choice>
    <mc:Fallback>
      <p:transition spd="slow"/>
    </mc:Fallback>
  </mc:AlternateContent>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41" name="Picture Placeholder 2" descr=""/>
          <p:cNvPicPr/>
          <p:nvPr/>
        </p:nvPicPr>
        <p:blipFill>
          <a:blip r:embed="rId1"/>
          <a:srcRect l="27809" t="0" r="27809" b="0"/>
          <a:stretch/>
        </p:blipFill>
        <p:spPr>
          <a:xfrm>
            <a:off x="6853680" y="0"/>
            <a:ext cx="2281680" cy="5142960"/>
          </a:xfrm>
          <a:prstGeom prst="rect">
            <a:avLst/>
          </a:prstGeom>
          <a:ln>
            <a:noFill/>
          </a:ln>
        </p:spPr>
      </p:pic>
      <p:sp>
        <p:nvSpPr>
          <p:cNvPr id="142" name="CustomShape 1"/>
          <p:cNvSpPr/>
          <p:nvPr/>
        </p:nvSpPr>
        <p:spPr>
          <a:xfrm>
            <a:off x="251640" y="1059480"/>
            <a:ext cx="6336000" cy="3743640"/>
          </a:xfrm>
          <a:prstGeom prst="rect">
            <a:avLst/>
          </a:prstGeom>
          <a:noFill/>
          <a:ln>
            <a:noFill/>
          </a:ln>
        </p:spPr>
        <p:style>
          <a:lnRef idx="0"/>
          <a:fillRef idx="0"/>
          <a:effectRef idx="0"/>
          <a:fontRef idx="minor"/>
        </p:style>
        <p:txBody>
          <a:bodyPr lIns="0" rIns="0" tIns="0" bIns="0">
            <a:normAutofit/>
          </a:bodyPr>
          <a:p>
            <a:pPr marL="216000" indent="-215280">
              <a:lnSpc>
                <a:spcPct val="90000"/>
              </a:lnSpc>
              <a:spcBef>
                <a:spcPts val="601"/>
              </a:spcBef>
              <a:buClr>
                <a:srgbClr val="1a9aff"/>
              </a:buClr>
              <a:buFont typeface="Arial"/>
              <a:buChar char="•"/>
            </a:pPr>
            <a:r>
              <a:rPr b="0" lang="en-AU" sz="2800" spc="-1" strike="noStrike">
                <a:solidFill>
                  <a:srgbClr val="001d34"/>
                </a:solidFill>
                <a:latin typeface="Calibri"/>
              </a:rPr>
              <a:t>CSIRO (modelling and beyond)</a:t>
            </a:r>
            <a:endParaRPr b="0" lang="en-AU" sz="2800" spc="-1" strike="noStrike">
              <a:latin typeface="Arial"/>
            </a:endParaRPr>
          </a:p>
          <a:p>
            <a:pPr>
              <a:lnSpc>
                <a:spcPct val="90000"/>
              </a:lnSpc>
              <a:spcBef>
                <a:spcPts val="601"/>
              </a:spcBef>
            </a:pPr>
            <a:endParaRPr b="0" lang="en-AU" sz="2800" spc="-1" strike="noStrike">
              <a:latin typeface="Arial"/>
            </a:endParaRPr>
          </a:p>
          <a:p>
            <a:pPr>
              <a:lnSpc>
                <a:spcPct val="90000"/>
              </a:lnSpc>
              <a:spcBef>
                <a:spcPts val="601"/>
              </a:spcBef>
            </a:pPr>
            <a:endParaRPr b="0" lang="en-AU" sz="2800" spc="-1" strike="noStrike">
              <a:latin typeface="Arial"/>
            </a:endParaRPr>
          </a:p>
        </p:txBody>
      </p:sp>
      <p:sp>
        <p:nvSpPr>
          <p:cNvPr id="143" name="CustomShape 2"/>
          <p:cNvSpPr/>
          <p:nvPr/>
        </p:nvSpPr>
        <p:spPr>
          <a:xfrm>
            <a:off x="899640" y="204120"/>
            <a:ext cx="6336000" cy="638640"/>
          </a:xfrm>
          <a:prstGeom prst="rect">
            <a:avLst/>
          </a:prstGeom>
          <a:noFill/>
          <a:ln>
            <a:noFill/>
          </a:ln>
        </p:spPr>
        <p:style>
          <a:lnRef idx="0"/>
          <a:fillRef idx="0"/>
          <a:effectRef idx="0"/>
          <a:fontRef idx="minor"/>
        </p:style>
        <p:txBody>
          <a:bodyPr lIns="0" rIns="0" tIns="0" bIns="0">
            <a:normAutofit/>
          </a:bodyPr>
          <a:p>
            <a:pPr>
              <a:lnSpc>
                <a:spcPct val="100000"/>
              </a:lnSpc>
            </a:pPr>
            <a:r>
              <a:rPr b="0" lang="en-AU" sz="3600" spc="-1" strike="noStrike">
                <a:solidFill>
                  <a:srgbClr val="757579"/>
                </a:solidFill>
                <a:latin typeface="Calibri"/>
              </a:rPr>
              <a:t>Acknowledgements</a:t>
            </a:r>
            <a:endParaRPr b="0" lang="en-AU" sz="3600" spc="-1" strike="noStrike">
              <a:latin typeface="Arial"/>
            </a:endParaRPr>
          </a:p>
        </p:txBody>
      </p:sp>
      <p:graphicFrame>
        <p:nvGraphicFramePr>
          <p:cNvPr id="144" name="Table 3"/>
          <p:cNvGraphicFramePr/>
          <p:nvPr/>
        </p:nvGraphicFramePr>
        <p:xfrm>
          <a:off x="179640" y="1491480"/>
          <a:ext cx="6335640" cy="0"/>
        </p:xfrm>
        <a:graphic>
          <a:graphicData uri="http://schemas.openxmlformats.org/drawingml/2006/table">
            <a:tbl>
              <a:tblPr/>
              <a:tblGrid>
                <a:gridCol w="3168000"/>
                <a:gridCol w="3168000"/>
              </a:tblGrid>
              <a:tr h="0">
                <a:tc>
                  <a:txBody>
                    <a:bodyPr>
                      <a:noAutofit/>
                    </a:bodyPr>
                    <a:p>
                      <a:pPr lvl="1" marL="396000" indent="-179280">
                        <a:lnSpc>
                          <a:spcPct val="90000"/>
                        </a:lnSpc>
                        <a:spcBef>
                          <a:spcPts val="601"/>
                        </a:spcBef>
                        <a:buClr>
                          <a:srgbClr val="1a9aff"/>
                        </a:buClr>
                        <a:buFont typeface="Cambria"/>
                        <a:buChar char="⎻"/>
                      </a:pPr>
                      <a:r>
                        <a:rPr b="0" lang="en-AU" sz="2800" spc="-1" strike="noStrike">
                          <a:solidFill>
                            <a:srgbClr val="001d34"/>
                          </a:solidFill>
                          <a:latin typeface="Calibri"/>
                        </a:rPr>
                        <a:t> </a:t>
                      </a:r>
                      <a:r>
                        <a:rPr b="0" lang="en-AU" sz="2800" spc="-1" strike="noStrike">
                          <a:solidFill>
                            <a:srgbClr val="001d34"/>
                          </a:solidFill>
                          <a:latin typeface="Calibri"/>
                        </a:rPr>
                        <a:t>Tony Smith</a:t>
                      </a:r>
                      <a:endParaRPr b="0" lang="en-AU" sz="2800" spc="-1" strike="noStrike">
                        <a:latin typeface="Arial"/>
                      </a:endParaRPr>
                    </a:p>
                    <a:p>
                      <a:pPr lvl="1" marL="396000" indent="-179280">
                        <a:lnSpc>
                          <a:spcPct val="90000"/>
                        </a:lnSpc>
                        <a:spcBef>
                          <a:spcPts val="601"/>
                        </a:spcBef>
                        <a:buClr>
                          <a:srgbClr val="1a9aff"/>
                        </a:buClr>
                        <a:buFont typeface="Cambria"/>
                        <a:buChar char="⎻"/>
                      </a:pPr>
                      <a:r>
                        <a:rPr b="0" lang="en-AU" sz="2800" spc="-1" strike="noStrike">
                          <a:solidFill>
                            <a:srgbClr val="001d34"/>
                          </a:solidFill>
                          <a:latin typeface="Calibri"/>
                        </a:rPr>
                        <a:t> </a:t>
                      </a:r>
                      <a:r>
                        <a:rPr b="0" lang="en-AU" sz="2800" spc="-1" strike="noStrike">
                          <a:solidFill>
                            <a:srgbClr val="001d34"/>
                          </a:solidFill>
                          <a:latin typeface="Calibri"/>
                        </a:rPr>
                        <a:t>Bec Gorton </a:t>
                      </a:r>
                      <a:endParaRPr b="0" lang="en-AU" sz="2800" spc="-1" strike="noStrike">
                        <a:latin typeface="Arial"/>
                      </a:endParaRPr>
                    </a:p>
                    <a:p>
                      <a:pPr lvl="1" marL="396000" indent="-179280">
                        <a:lnSpc>
                          <a:spcPct val="90000"/>
                        </a:lnSpc>
                        <a:spcBef>
                          <a:spcPts val="601"/>
                        </a:spcBef>
                        <a:buClr>
                          <a:srgbClr val="1a9aff"/>
                        </a:buClr>
                        <a:buFont typeface="Cambria"/>
                        <a:buChar char="⎻"/>
                      </a:pPr>
                      <a:r>
                        <a:rPr b="0" lang="en-AU" sz="2800" spc="-1" strike="noStrike">
                          <a:solidFill>
                            <a:srgbClr val="001d34"/>
                          </a:solidFill>
                          <a:latin typeface="Calibri"/>
                        </a:rPr>
                        <a:t> </a:t>
                      </a:r>
                      <a:r>
                        <a:rPr b="0" lang="en-AU" sz="2800" spc="-1" strike="noStrike">
                          <a:solidFill>
                            <a:srgbClr val="001d34"/>
                          </a:solidFill>
                          <a:latin typeface="Calibri"/>
                        </a:rPr>
                        <a:t>Penny Johnson</a:t>
                      </a:r>
                      <a:endParaRPr b="0" lang="en-AU" sz="2800" spc="-1" strike="noStrike">
                        <a:latin typeface="Arial"/>
                      </a:endParaRPr>
                    </a:p>
                    <a:p>
                      <a:pPr lvl="1" marL="396000" indent="-179280">
                        <a:lnSpc>
                          <a:spcPct val="90000"/>
                        </a:lnSpc>
                        <a:spcBef>
                          <a:spcPts val="601"/>
                        </a:spcBef>
                        <a:buClr>
                          <a:srgbClr val="1a9aff"/>
                        </a:buClr>
                        <a:buFont typeface="Cambria"/>
                        <a:buChar char="⎻"/>
                      </a:pPr>
                      <a:r>
                        <a:rPr b="0" lang="en-AU" sz="2800" spc="-1" strike="noStrike">
                          <a:solidFill>
                            <a:srgbClr val="001d34"/>
                          </a:solidFill>
                          <a:latin typeface="Calibri"/>
                        </a:rPr>
                        <a:t> </a:t>
                      </a:r>
                      <a:r>
                        <a:rPr b="0" lang="en-AU" sz="2800" spc="-1" strike="noStrike">
                          <a:solidFill>
                            <a:srgbClr val="001d34"/>
                          </a:solidFill>
                          <a:latin typeface="Calibri"/>
                        </a:rPr>
                        <a:t>David Smith</a:t>
                      </a:r>
                      <a:endParaRPr b="0" lang="en-AU" sz="2800" spc="-1" strike="noStrike">
                        <a:latin typeface="Arial"/>
                      </a:endParaRPr>
                    </a:p>
                    <a:p>
                      <a:pPr lvl="1" marL="396000" indent="-179280">
                        <a:lnSpc>
                          <a:spcPct val="90000"/>
                        </a:lnSpc>
                        <a:spcBef>
                          <a:spcPts val="601"/>
                        </a:spcBef>
                        <a:buClr>
                          <a:srgbClr val="1a9aff"/>
                        </a:buClr>
                        <a:buFont typeface="Cambria"/>
                        <a:buChar char="⎻"/>
                      </a:pPr>
                      <a:r>
                        <a:rPr b="0" lang="en-AU" sz="2800" spc="-1" strike="noStrike">
                          <a:solidFill>
                            <a:srgbClr val="001d34"/>
                          </a:solidFill>
                          <a:latin typeface="Calibri"/>
                        </a:rPr>
                        <a:t> </a:t>
                      </a:r>
                      <a:r>
                        <a:rPr b="0" lang="en-AU" sz="2800" spc="-1" strike="noStrike">
                          <a:solidFill>
                            <a:srgbClr val="001d34"/>
                          </a:solidFill>
                          <a:latin typeface="Calibri"/>
                        </a:rPr>
                        <a:t>Marie Savina</a:t>
                      </a:r>
                      <a:endParaRPr b="0" lang="en-AU" sz="2800" spc="-1" strike="noStrike">
                        <a:latin typeface="Arial"/>
                      </a:endParaRPr>
                    </a:p>
                    <a:p>
                      <a:pPr lvl="1" marL="396000" indent="-179280">
                        <a:lnSpc>
                          <a:spcPct val="90000"/>
                        </a:lnSpc>
                        <a:spcBef>
                          <a:spcPts val="601"/>
                        </a:spcBef>
                        <a:buClr>
                          <a:srgbClr val="1a9aff"/>
                        </a:buClr>
                        <a:buFont typeface="Cambria"/>
                        <a:buChar char="⎻"/>
                      </a:pPr>
                      <a:r>
                        <a:rPr b="0" lang="en-AU" sz="2800" spc="-1" strike="noStrike">
                          <a:solidFill>
                            <a:srgbClr val="001d34"/>
                          </a:solidFill>
                          <a:latin typeface="Calibri"/>
                        </a:rPr>
                        <a:t> </a:t>
                      </a:r>
                      <a:r>
                        <a:rPr b="0" lang="en-AU" sz="2800" spc="-1" strike="noStrike">
                          <a:solidFill>
                            <a:srgbClr val="001d34"/>
                          </a:solidFill>
                          <a:latin typeface="Calibri"/>
                        </a:rPr>
                        <a:t>Jeff Dunn</a:t>
                      </a:r>
                      <a:endParaRPr b="0" lang="en-AU" sz="2800" spc="-1" strike="noStrike">
                        <a:latin typeface="Arial"/>
                      </a:endParaRPr>
                    </a:p>
                    <a:p>
                      <a:pPr lvl="1" marL="396000" indent="-179280">
                        <a:lnSpc>
                          <a:spcPct val="90000"/>
                        </a:lnSpc>
                        <a:spcBef>
                          <a:spcPts val="601"/>
                        </a:spcBef>
                        <a:buClr>
                          <a:srgbClr val="1a9aff"/>
                        </a:buClr>
                        <a:buFont typeface="Cambria"/>
                        <a:buChar char="⎻"/>
                      </a:pPr>
                      <a:r>
                        <a:rPr b="0" lang="en-AU" sz="2800" spc="-1" strike="noStrike">
                          <a:solidFill>
                            <a:srgbClr val="001d34"/>
                          </a:solidFill>
                          <a:latin typeface="Calibri"/>
                        </a:rPr>
                        <a:t> </a:t>
                      </a:r>
                      <a:r>
                        <a:rPr b="0" lang="en-AU" sz="2800" spc="-1" strike="noStrike">
                          <a:solidFill>
                            <a:srgbClr val="001d34"/>
                          </a:solidFill>
                          <a:latin typeface="Calibri"/>
                        </a:rPr>
                        <a:t>Donna Hayes</a:t>
                      </a:r>
                      <a:endParaRPr b="0" lang="en-AU" sz="2800" spc="-1" strike="noStrike">
                        <a:latin typeface="Arial"/>
                      </a:endParaRPr>
                    </a:p>
                    <a:p>
                      <a:pPr lvl="1" marL="396000" indent="-179280">
                        <a:lnSpc>
                          <a:spcPct val="90000"/>
                        </a:lnSpc>
                        <a:spcBef>
                          <a:spcPts val="601"/>
                        </a:spcBef>
                        <a:buClr>
                          <a:srgbClr val="1a9aff"/>
                        </a:buClr>
                        <a:buFont typeface="Cambria"/>
                        <a:buChar char="⎻"/>
                      </a:pPr>
                      <a:r>
                        <a:rPr b="0" lang="en-AU" sz="2800" spc="-1" strike="noStrike">
                          <a:solidFill>
                            <a:srgbClr val="001d34"/>
                          </a:solidFill>
                          <a:latin typeface="Calibri"/>
                        </a:rPr>
                        <a:t> </a:t>
                      </a:r>
                      <a:r>
                        <a:rPr b="0" lang="en-AU" sz="2800" spc="-1" strike="noStrike">
                          <a:solidFill>
                            <a:srgbClr val="001d34"/>
                          </a:solidFill>
                          <a:latin typeface="Calibri"/>
                        </a:rPr>
                        <a:t>Rudy Kloser</a:t>
                      </a:r>
                      <a:endParaRPr b="0" lang="en-AU" sz="2800" spc="-1" strike="noStrike">
                        <a:latin typeface="Arial"/>
                      </a:endParaRPr>
                    </a:p>
                  </a:txBody>
                  <a:tcPr marL="91440" marR="91440">
                    <a:noFill/>
                  </a:tcPr>
                </a:tc>
                <a:tc>
                  <a:txBody>
                    <a:bodyPr>
                      <a:noAutofit/>
                    </a:bodyPr>
                    <a:p>
                      <a:pPr lvl="1" marL="396000" indent="-179280">
                        <a:lnSpc>
                          <a:spcPct val="90000"/>
                        </a:lnSpc>
                        <a:spcBef>
                          <a:spcPts val="601"/>
                        </a:spcBef>
                        <a:buClr>
                          <a:srgbClr val="1a9aff"/>
                        </a:buClr>
                        <a:buFont typeface="Cambria"/>
                        <a:buChar char="⎻"/>
                      </a:pPr>
                      <a:r>
                        <a:rPr b="0" lang="en-AU" sz="2800" spc="-1" strike="noStrike">
                          <a:solidFill>
                            <a:srgbClr val="001d34"/>
                          </a:solidFill>
                          <a:latin typeface="Calibri"/>
                        </a:rPr>
                        <a:t> </a:t>
                      </a:r>
                      <a:r>
                        <a:rPr b="0" lang="en-AU" sz="2800" spc="-1" strike="noStrike">
                          <a:solidFill>
                            <a:srgbClr val="001d34"/>
                          </a:solidFill>
                          <a:latin typeface="Calibri"/>
                        </a:rPr>
                        <a:t>Cathy Bulman</a:t>
                      </a:r>
                      <a:endParaRPr b="0" lang="en-AU" sz="2800" spc="-1" strike="noStrike">
                        <a:latin typeface="Arial"/>
                      </a:endParaRPr>
                    </a:p>
                    <a:p>
                      <a:pPr lvl="1" marL="396000" indent="-179280">
                        <a:lnSpc>
                          <a:spcPct val="90000"/>
                        </a:lnSpc>
                        <a:spcBef>
                          <a:spcPts val="601"/>
                        </a:spcBef>
                        <a:buClr>
                          <a:srgbClr val="1a9aff"/>
                        </a:buClr>
                        <a:buFont typeface="Cambria"/>
                        <a:buChar char="⎻"/>
                      </a:pPr>
                      <a:r>
                        <a:rPr b="0" lang="en-AU" sz="2800" spc="-1" strike="noStrike">
                          <a:solidFill>
                            <a:srgbClr val="001d34"/>
                          </a:solidFill>
                          <a:latin typeface="Calibri"/>
                        </a:rPr>
                        <a:t> </a:t>
                      </a:r>
                      <a:r>
                        <a:rPr b="0" lang="en-AU" sz="2800" spc="-1" strike="noStrike">
                          <a:solidFill>
                            <a:srgbClr val="001d34"/>
                          </a:solidFill>
                          <a:latin typeface="Calibri"/>
                        </a:rPr>
                        <a:t>Brian Hatfield</a:t>
                      </a:r>
                      <a:endParaRPr b="0" lang="en-AU" sz="2800" spc="-1" strike="noStrike">
                        <a:latin typeface="Arial"/>
                      </a:endParaRPr>
                    </a:p>
                    <a:p>
                      <a:pPr lvl="1" marL="396000" indent="-179280">
                        <a:lnSpc>
                          <a:spcPct val="90000"/>
                        </a:lnSpc>
                        <a:spcBef>
                          <a:spcPts val="601"/>
                        </a:spcBef>
                        <a:buClr>
                          <a:srgbClr val="1a9aff"/>
                        </a:buClr>
                        <a:buFont typeface="Cambria"/>
                        <a:buChar char="⎻"/>
                      </a:pPr>
                      <a:r>
                        <a:rPr b="0" lang="en-AU" sz="2800" spc="-1" strike="noStrike">
                          <a:solidFill>
                            <a:srgbClr val="001d34"/>
                          </a:solidFill>
                          <a:latin typeface="Calibri"/>
                        </a:rPr>
                        <a:t> </a:t>
                      </a:r>
                      <a:r>
                        <a:rPr b="0" lang="en-AU" sz="2800" spc="-1" strike="noStrike">
                          <a:solidFill>
                            <a:srgbClr val="001d34"/>
                          </a:solidFill>
                          <a:latin typeface="Calibri"/>
                        </a:rPr>
                        <a:t>Francis Pantus</a:t>
                      </a:r>
                      <a:endParaRPr b="0" lang="en-AU" sz="2800" spc="-1" strike="noStrike">
                        <a:latin typeface="Arial"/>
                      </a:endParaRPr>
                    </a:p>
                    <a:p>
                      <a:pPr lvl="1" marL="396000" indent="-179280">
                        <a:lnSpc>
                          <a:spcPct val="90000"/>
                        </a:lnSpc>
                        <a:spcBef>
                          <a:spcPts val="601"/>
                        </a:spcBef>
                        <a:buClr>
                          <a:srgbClr val="1a9aff"/>
                        </a:buClr>
                        <a:buFont typeface="Cambria"/>
                        <a:buChar char="⎻"/>
                      </a:pPr>
                      <a:r>
                        <a:rPr b="0" lang="en-AU" sz="2800" spc="-1" strike="noStrike">
                          <a:solidFill>
                            <a:srgbClr val="001d34"/>
                          </a:solidFill>
                          <a:latin typeface="Calibri"/>
                        </a:rPr>
                        <a:t> </a:t>
                      </a:r>
                      <a:r>
                        <a:rPr b="0" lang="en-AU" sz="2800" spc="-1" strike="noStrike">
                          <a:solidFill>
                            <a:srgbClr val="001d34"/>
                          </a:solidFill>
                          <a:latin typeface="Calibri"/>
                        </a:rPr>
                        <a:t>Heidi Pethybridge</a:t>
                      </a:r>
                      <a:endParaRPr b="0" lang="en-AU" sz="2800" spc="-1" strike="noStrike">
                        <a:latin typeface="Arial"/>
                      </a:endParaRPr>
                    </a:p>
                    <a:p>
                      <a:pPr lvl="1" marL="396000" indent="-179280">
                        <a:lnSpc>
                          <a:spcPct val="90000"/>
                        </a:lnSpc>
                        <a:spcBef>
                          <a:spcPts val="601"/>
                        </a:spcBef>
                        <a:buClr>
                          <a:srgbClr val="1a9aff"/>
                        </a:buClr>
                        <a:buFont typeface="Cambria"/>
                        <a:buChar char="⎻"/>
                      </a:pPr>
                      <a:r>
                        <a:rPr b="0" lang="en-AU" sz="2800" spc="-1" strike="noStrike">
                          <a:solidFill>
                            <a:srgbClr val="001d34"/>
                          </a:solidFill>
                          <a:latin typeface="Calibri"/>
                        </a:rPr>
                        <a:t> </a:t>
                      </a:r>
                      <a:r>
                        <a:rPr b="0" lang="en-AU" sz="2800" spc="-1" strike="noStrike">
                          <a:solidFill>
                            <a:srgbClr val="001d34"/>
                          </a:solidFill>
                          <a:latin typeface="Calibri"/>
                        </a:rPr>
                        <a:t>Javier Porobic</a:t>
                      </a:r>
                      <a:endParaRPr b="0" lang="en-AU" sz="2800" spc="-1" strike="noStrike">
                        <a:latin typeface="Arial"/>
                      </a:endParaRPr>
                    </a:p>
                    <a:p>
                      <a:pPr lvl="1" marL="396000" indent="-179280">
                        <a:lnSpc>
                          <a:spcPct val="90000"/>
                        </a:lnSpc>
                        <a:spcBef>
                          <a:spcPts val="601"/>
                        </a:spcBef>
                        <a:buClr>
                          <a:srgbClr val="1a9aff"/>
                        </a:buClr>
                        <a:buFont typeface="Cambria"/>
                        <a:buChar char="⎻"/>
                      </a:pPr>
                      <a:r>
                        <a:rPr b="0" lang="en-AU" sz="2800" spc="-1" strike="noStrike">
                          <a:solidFill>
                            <a:srgbClr val="001d34"/>
                          </a:solidFill>
                          <a:latin typeface="Calibri"/>
                        </a:rPr>
                        <a:t> </a:t>
                      </a:r>
                      <a:r>
                        <a:rPr b="0" lang="en-AU" sz="2800" spc="-1" strike="noStrike">
                          <a:solidFill>
                            <a:srgbClr val="001d34"/>
                          </a:solidFill>
                          <a:latin typeface="Calibri"/>
                        </a:rPr>
                        <a:t>Trevor Hutton</a:t>
                      </a:r>
                      <a:endParaRPr b="0" lang="en-AU" sz="2800" spc="-1" strike="noStrike">
                        <a:latin typeface="Arial"/>
                      </a:endParaRPr>
                    </a:p>
                    <a:p>
                      <a:pPr>
                        <a:lnSpc>
                          <a:spcPct val="90000"/>
                        </a:lnSpc>
                        <a:spcBef>
                          <a:spcPts val="601"/>
                        </a:spcBef>
                      </a:pPr>
                      <a:endParaRPr b="0" lang="en-AU" sz="2800" spc="-1" strike="noStrike">
                        <a:latin typeface="Arial"/>
                      </a:endParaRPr>
                    </a:p>
                    <a:p>
                      <a:pPr>
                        <a:lnSpc>
                          <a:spcPct val="90000"/>
                        </a:lnSpc>
                        <a:spcBef>
                          <a:spcPts val="601"/>
                        </a:spcBef>
                      </a:pPr>
                      <a:endParaRPr b="0" lang="en-AU" sz="2800" spc="-1" strike="noStrike">
                        <a:latin typeface="Arial"/>
                      </a:endParaRPr>
                    </a:p>
                  </a:txBody>
                  <a:tcPr marL="91440" marR="91440">
                    <a:noFill/>
                  </a:tcPr>
                </a:tc>
              </a:tr>
            </a:tbl>
          </a:graphicData>
        </a:graphic>
      </p:graphicFrame>
    </p:spTree>
  </p:cSld>
  <mc:AlternateContent>
    <mc:Choice Requires="p14">
      <p:transition spd="slow" p14:dur="2000"/>
    </mc:Choice>
    <mc:Fallback>
      <p:transition spd="slow"/>
    </mc:Fallback>
  </mc:AlternateContent>
</p:sld>
</file>

<file path=ppt/slides/slide2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479" name="Picture 9" descr=""/>
          <p:cNvPicPr/>
          <p:nvPr/>
        </p:nvPicPr>
        <p:blipFill>
          <a:blip r:embed="rId1"/>
          <a:stretch/>
        </p:blipFill>
        <p:spPr>
          <a:xfrm>
            <a:off x="6861600" y="0"/>
            <a:ext cx="2281680" cy="5142960"/>
          </a:xfrm>
          <a:prstGeom prst="rect">
            <a:avLst/>
          </a:prstGeom>
          <a:ln>
            <a:noFill/>
          </a:ln>
        </p:spPr>
      </p:pic>
      <p:sp>
        <p:nvSpPr>
          <p:cNvPr id="480" name="CustomShape 1"/>
          <p:cNvSpPr/>
          <p:nvPr/>
        </p:nvSpPr>
        <p:spPr>
          <a:xfrm>
            <a:off x="899640" y="204120"/>
            <a:ext cx="6336000" cy="638640"/>
          </a:xfrm>
          <a:prstGeom prst="rect">
            <a:avLst/>
          </a:prstGeom>
          <a:noFill/>
          <a:ln>
            <a:noFill/>
          </a:ln>
        </p:spPr>
        <p:style>
          <a:lnRef idx="0"/>
          <a:fillRef idx="0"/>
          <a:effectRef idx="0"/>
          <a:fontRef idx="minor"/>
        </p:style>
        <p:txBody>
          <a:bodyPr lIns="0" rIns="0" tIns="0" bIns="0">
            <a:normAutofit/>
          </a:bodyPr>
          <a:p>
            <a:pPr>
              <a:lnSpc>
                <a:spcPct val="100000"/>
              </a:lnSpc>
            </a:pPr>
            <a:r>
              <a:rPr b="0" lang="en-AU" sz="3600" spc="-1" strike="noStrike">
                <a:solidFill>
                  <a:srgbClr val="757579"/>
                </a:solidFill>
                <a:latin typeface="Calibri"/>
              </a:rPr>
              <a:t>Fisheries details</a:t>
            </a:r>
            <a:endParaRPr b="0" lang="en-AU" sz="3600" spc="-1" strike="noStrike">
              <a:latin typeface="Arial"/>
            </a:endParaRPr>
          </a:p>
        </p:txBody>
      </p:sp>
      <p:sp>
        <p:nvSpPr>
          <p:cNvPr id="481" name="CustomShape 2"/>
          <p:cNvSpPr/>
          <p:nvPr/>
        </p:nvSpPr>
        <p:spPr>
          <a:xfrm>
            <a:off x="251640" y="843480"/>
            <a:ext cx="6336000" cy="3180600"/>
          </a:xfrm>
          <a:prstGeom prst="rect">
            <a:avLst/>
          </a:prstGeom>
          <a:noFill/>
          <a:ln>
            <a:noFill/>
          </a:ln>
        </p:spPr>
        <p:style>
          <a:lnRef idx="0"/>
          <a:fillRef idx="0"/>
          <a:effectRef idx="0"/>
          <a:fontRef idx="minor"/>
        </p:style>
        <p:txBody>
          <a:bodyPr lIns="0" rIns="0" tIns="0" bIns="0">
            <a:normAutofit/>
          </a:bodyPr>
          <a:p>
            <a:pPr marL="216000" indent="-215280">
              <a:lnSpc>
                <a:spcPct val="90000"/>
              </a:lnSpc>
              <a:spcBef>
                <a:spcPts val="601"/>
              </a:spcBef>
              <a:buClr>
                <a:srgbClr val="1a9aff"/>
              </a:buClr>
              <a:buFont typeface="Arial"/>
              <a:buChar char="•"/>
            </a:pPr>
            <a:r>
              <a:rPr b="0" lang="en-AU" sz="2400" spc="-1" strike="noStrike">
                <a:solidFill>
                  <a:srgbClr val="001d34"/>
                </a:solidFill>
                <a:latin typeface="Calibri"/>
              </a:rPr>
              <a:t> </a:t>
            </a:r>
            <a:r>
              <a:rPr b="0" lang="en-AU" sz="2400" spc="-1" strike="noStrike">
                <a:solidFill>
                  <a:srgbClr val="001d34"/>
                </a:solidFill>
                <a:latin typeface="Calibri"/>
              </a:rPr>
              <a:t>State fisheries = static background pressure</a:t>
            </a:r>
            <a:endParaRPr b="0" lang="en-AU" sz="2400" spc="-1" strike="noStrike">
              <a:latin typeface="Arial"/>
            </a:endParaRPr>
          </a:p>
          <a:p>
            <a:pPr marL="216000" indent="-215280">
              <a:lnSpc>
                <a:spcPct val="90000"/>
              </a:lnSpc>
              <a:spcBef>
                <a:spcPts val="601"/>
              </a:spcBef>
              <a:buClr>
                <a:srgbClr val="1a9aff"/>
              </a:buClr>
              <a:buFont typeface="Arial"/>
              <a:buChar char="•"/>
            </a:pPr>
            <a:r>
              <a:rPr b="0" lang="en-AU" sz="2400" spc="-1" strike="noStrike">
                <a:solidFill>
                  <a:srgbClr val="001d34"/>
                </a:solidFill>
                <a:latin typeface="Calibri"/>
              </a:rPr>
              <a:t> </a:t>
            </a:r>
            <a:r>
              <a:rPr b="0" lang="en-AU" sz="2400" spc="-1" strike="noStrike">
                <a:solidFill>
                  <a:srgbClr val="001d34"/>
                </a:solidFill>
                <a:latin typeface="Calibri"/>
              </a:rPr>
              <a:t>SESSF fisheries = dynamic</a:t>
            </a:r>
            <a:endParaRPr b="0" lang="en-AU" sz="2400" spc="-1" strike="noStrike">
              <a:latin typeface="Arial"/>
            </a:endParaRPr>
          </a:p>
          <a:p>
            <a:pPr lvl="1" marL="396000" indent="-179280">
              <a:lnSpc>
                <a:spcPct val="90000"/>
              </a:lnSpc>
              <a:spcBef>
                <a:spcPts val="601"/>
              </a:spcBef>
              <a:buClr>
                <a:srgbClr val="1a9aff"/>
              </a:buClr>
              <a:buFont typeface="Cambria"/>
              <a:buChar char="⎻"/>
            </a:pPr>
            <a:r>
              <a:rPr b="0" lang="en-AU" sz="2400" spc="-1" strike="noStrike">
                <a:solidFill>
                  <a:srgbClr val="001d34"/>
                </a:solidFill>
                <a:latin typeface="Calibri"/>
              </a:rPr>
              <a:t> </a:t>
            </a:r>
            <a:r>
              <a:rPr b="0" lang="en-AU" sz="2400" spc="-1" strike="noStrike">
                <a:solidFill>
                  <a:srgbClr val="001d34"/>
                </a:solidFill>
                <a:latin typeface="Calibri"/>
              </a:rPr>
              <a:t>target species</a:t>
            </a:r>
            <a:endParaRPr b="0" lang="en-AU" sz="2400" spc="-1" strike="noStrike">
              <a:latin typeface="Arial"/>
            </a:endParaRPr>
          </a:p>
          <a:p>
            <a:pPr lvl="1" marL="396000" indent="-179280">
              <a:lnSpc>
                <a:spcPct val="90000"/>
              </a:lnSpc>
              <a:spcBef>
                <a:spcPts val="601"/>
              </a:spcBef>
              <a:buClr>
                <a:srgbClr val="1a9aff"/>
              </a:buClr>
              <a:buFont typeface="Cambria"/>
              <a:buChar char="⎻"/>
            </a:pPr>
            <a:r>
              <a:rPr b="0" lang="en-AU" sz="2400" spc="-1" strike="noStrike">
                <a:solidFill>
                  <a:srgbClr val="001d34"/>
                </a:solidFill>
                <a:latin typeface="Calibri"/>
              </a:rPr>
              <a:t> </a:t>
            </a:r>
            <a:r>
              <a:rPr b="0" lang="en-AU" sz="2400" spc="-1" strike="noStrike">
                <a:solidFill>
                  <a:srgbClr val="001d34"/>
                </a:solidFill>
                <a:latin typeface="Calibri"/>
              </a:rPr>
              <a:t>gears</a:t>
            </a:r>
            <a:endParaRPr b="0" lang="en-AU" sz="2400" spc="-1" strike="noStrike">
              <a:latin typeface="Arial"/>
            </a:endParaRPr>
          </a:p>
          <a:p>
            <a:pPr lvl="1" marL="396000" indent="-179280">
              <a:lnSpc>
                <a:spcPct val="90000"/>
              </a:lnSpc>
              <a:spcBef>
                <a:spcPts val="601"/>
              </a:spcBef>
              <a:buClr>
                <a:srgbClr val="1a9aff"/>
              </a:buClr>
              <a:buFont typeface="Cambria"/>
              <a:buChar char="⎻"/>
            </a:pPr>
            <a:r>
              <a:rPr b="0" lang="en-AU" sz="2400" spc="-1" strike="noStrike">
                <a:solidFill>
                  <a:srgbClr val="001d34"/>
                </a:solidFill>
                <a:latin typeface="Calibri"/>
              </a:rPr>
              <a:t> </a:t>
            </a:r>
            <a:r>
              <a:rPr b="0" lang="en-AU" sz="2400" spc="-1" strike="noStrike">
                <a:solidFill>
                  <a:srgbClr val="001d34"/>
                </a:solidFill>
                <a:latin typeface="Calibri"/>
              </a:rPr>
              <a:t>ports</a:t>
            </a:r>
            <a:endParaRPr b="0" lang="en-AU" sz="2400" spc="-1" strike="noStrike">
              <a:latin typeface="Arial"/>
            </a:endParaRPr>
          </a:p>
          <a:p>
            <a:pPr lvl="1" marL="396000" indent="-179280">
              <a:lnSpc>
                <a:spcPct val="90000"/>
              </a:lnSpc>
              <a:spcBef>
                <a:spcPts val="601"/>
              </a:spcBef>
              <a:buClr>
                <a:srgbClr val="1a9aff"/>
              </a:buClr>
              <a:buFont typeface="Cambria"/>
              <a:buChar char="⎻"/>
            </a:pPr>
            <a:r>
              <a:rPr b="0" lang="en-AU" sz="2400" spc="-1" strike="noStrike">
                <a:solidFill>
                  <a:srgbClr val="001d34"/>
                </a:solidFill>
                <a:latin typeface="Calibri"/>
              </a:rPr>
              <a:t> </a:t>
            </a:r>
            <a:r>
              <a:rPr b="0" lang="en-AU" sz="2400" spc="-1" strike="noStrike">
                <a:solidFill>
                  <a:srgbClr val="001d34"/>
                </a:solidFill>
                <a:latin typeface="Calibri"/>
              </a:rPr>
              <a:t>vessel sizes</a:t>
            </a:r>
            <a:endParaRPr b="0" lang="en-AU" sz="2400" spc="-1" strike="noStrike">
              <a:latin typeface="Arial"/>
            </a:endParaRPr>
          </a:p>
          <a:p>
            <a:pPr lvl="1" marL="396000" indent="-179280">
              <a:lnSpc>
                <a:spcPct val="90000"/>
              </a:lnSpc>
              <a:spcBef>
                <a:spcPts val="601"/>
              </a:spcBef>
              <a:buClr>
                <a:srgbClr val="1a9aff"/>
              </a:buClr>
              <a:buFont typeface="Cambria"/>
              <a:buChar char="⎻"/>
            </a:pPr>
            <a:r>
              <a:rPr b="0" lang="en-AU" sz="2400" spc="-1" strike="noStrike">
                <a:solidFill>
                  <a:srgbClr val="001d34"/>
                </a:solidFill>
                <a:latin typeface="Calibri"/>
              </a:rPr>
              <a:t> </a:t>
            </a:r>
            <a:r>
              <a:rPr b="0" lang="en-AU" sz="2400" spc="-1" strike="noStrike">
                <a:solidFill>
                  <a:srgbClr val="001d34"/>
                </a:solidFill>
                <a:latin typeface="Calibri"/>
              </a:rPr>
              <a:t>quota trading</a:t>
            </a:r>
            <a:endParaRPr b="0" lang="en-AU" sz="2400" spc="-1" strike="noStrike">
              <a:latin typeface="Arial"/>
            </a:endParaRPr>
          </a:p>
          <a:p>
            <a:pPr lvl="1" marL="396000" indent="-179280">
              <a:lnSpc>
                <a:spcPct val="90000"/>
              </a:lnSpc>
              <a:spcBef>
                <a:spcPts val="601"/>
              </a:spcBef>
              <a:buClr>
                <a:srgbClr val="1a9aff"/>
              </a:buClr>
              <a:buFont typeface="Cambria"/>
              <a:buChar char="⎻"/>
            </a:pPr>
            <a:r>
              <a:rPr b="0" lang="en-AU" sz="2400" spc="-1" strike="noStrike">
                <a:solidFill>
                  <a:srgbClr val="001d34"/>
                </a:solidFill>
                <a:latin typeface="Calibri"/>
              </a:rPr>
              <a:t> </a:t>
            </a:r>
            <a:r>
              <a:rPr b="0" lang="en-AU" sz="2400" spc="-1" strike="noStrike">
                <a:solidFill>
                  <a:srgbClr val="001d34"/>
                </a:solidFill>
                <a:latin typeface="Calibri"/>
              </a:rPr>
              <a:t>shifting targeting</a:t>
            </a:r>
            <a:endParaRPr b="0" lang="en-AU" sz="2400" spc="-1" strike="noStrike">
              <a:latin typeface="Arial"/>
            </a:endParaRPr>
          </a:p>
        </p:txBody>
      </p:sp>
      <p:pic>
        <p:nvPicPr>
          <p:cNvPr id="482" name="Picture 7" descr="fishing_boats_sessf.jpg"/>
          <p:cNvPicPr/>
          <p:nvPr/>
        </p:nvPicPr>
        <p:blipFill>
          <a:blip r:embed="rId2"/>
          <a:stretch/>
        </p:blipFill>
        <p:spPr>
          <a:xfrm>
            <a:off x="2988000" y="1563480"/>
            <a:ext cx="4795560" cy="3198600"/>
          </a:xfrm>
          <a:prstGeom prst="rect">
            <a:avLst/>
          </a:prstGeom>
          <a:ln cap="sq" w="38160">
            <a:solidFill>
              <a:srgbClr val="ffffff"/>
            </a:solidFill>
            <a:miter/>
          </a:ln>
          <a:effectLst>
            <a:outerShdw algn="tl" blurRad="65000" dir="12883277" dist="49931" kx="195000" ky="145000" rotWithShape="0">
              <a:srgbClr val="000000">
                <a:alpha val="30000"/>
              </a:srgbClr>
            </a:outerShdw>
          </a:effectLst>
          <a:scene3d>
            <a:camera prst="orthographicFront">
              <a:rot lat="0" lon="0" rev="360000"/>
            </a:camera>
            <a:lightRig dir="t" rig="twoPt">
              <a:rot lat="0" lon="0" rev="7200000"/>
            </a:lightRig>
          </a:scene3d>
          <a:sp3d contourW="12700">
            <a:bevelT w="25400" h="19050"/>
            <a:contourClr>
              <a:srgbClr val="969696"/>
            </a:contourClr>
          </a:sp3d>
        </p:spPr>
      </p:pic>
    </p:spTree>
  </p:cSld>
  <mc:AlternateContent>
    <mc:Choice Requires="p14">
      <p:transition spd="slow" p14:dur="2000"/>
    </mc:Choice>
    <mc:Fallback>
      <p:transition spd="slow"/>
    </mc:Fallback>
  </mc:AlternateContent>
</p:sld>
</file>

<file path=ppt/slides/slide2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83" name="CustomShape 1"/>
          <p:cNvSpPr/>
          <p:nvPr/>
        </p:nvSpPr>
        <p:spPr>
          <a:xfrm>
            <a:off x="899640" y="204120"/>
            <a:ext cx="6336000" cy="638640"/>
          </a:xfrm>
          <a:prstGeom prst="rect">
            <a:avLst/>
          </a:prstGeom>
          <a:noFill/>
          <a:ln>
            <a:noFill/>
          </a:ln>
        </p:spPr>
        <p:style>
          <a:lnRef idx="0"/>
          <a:fillRef idx="0"/>
          <a:effectRef idx="0"/>
          <a:fontRef idx="minor"/>
        </p:style>
        <p:txBody>
          <a:bodyPr lIns="0" rIns="0" tIns="0" bIns="0">
            <a:normAutofit/>
          </a:bodyPr>
          <a:p>
            <a:pPr>
              <a:lnSpc>
                <a:spcPct val="100000"/>
              </a:lnSpc>
            </a:pPr>
            <a:r>
              <a:rPr b="0" lang="en-AU" sz="3600" spc="-1" strike="noStrike">
                <a:solidFill>
                  <a:srgbClr val="757579"/>
                </a:solidFill>
                <a:latin typeface="Calibri"/>
              </a:rPr>
              <a:t>Model performance</a:t>
            </a:r>
            <a:endParaRPr b="0" lang="en-AU" sz="3600" spc="-1" strike="noStrike">
              <a:latin typeface="Arial"/>
            </a:endParaRPr>
          </a:p>
        </p:txBody>
      </p:sp>
      <p:sp>
        <p:nvSpPr>
          <p:cNvPr id="484" name="CustomShape 2"/>
          <p:cNvSpPr/>
          <p:nvPr/>
        </p:nvSpPr>
        <p:spPr>
          <a:xfrm>
            <a:off x="251640" y="843480"/>
            <a:ext cx="6336000" cy="3180600"/>
          </a:xfrm>
          <a:prstGeom prst="rect">
            <a:avLst/>
          </a:prstGeom>
          <a:noFill/>
          <a:ln>
            <a:noFill/>
          </a:ln>
        </p:spPr>
        <p:style>
          <a:lnRef idx="0"/>
          <a:fillRef idx="0"/>
          <a:effectRef idx="0"/>
          <a:fontRef idx="minor"/>
        </p:style>
        <p:txBody>
          <a:bodyPr lIns="0" rIns="0" tIns="0" bIns="0">
            <a:noAutofit/>
          </a:bodyPr>
          <a:p>
            <a:pPr marL="216000" indent="-215280">
              <a:lnSpc>
                <a:spcPct val="90000"/>
              </a:lnSpc>
              <a:spcBef>
                <a:spcPts val="601"/>
              </a:spcBef>
              <a:buClr>
                <a:srgbClr val="1a9aff"/>
              </a:buClr>
              <a:buFont typeface="Arial"/>
              <a:buChar char="•"/>
            </a:pPr>
            <a:r>
              <a:rPr b="0" lang="en-AU" sz="2800" spc="-1" strike="noStrike">
                <a:solidFill>
                  <a:srgbClr val="001d34"/>
                </a:solidFill>
                <a:latin typeface="Calibri"/>
              </a:rPr>
              <a:t>Training and test set</a:t>
            </a:r>
            <a:endParaRPr b="0" lang="en-AU" sz="2800" spc="-1" strike="noStrike">
              <a:latin typeface="Arial"/>
            </a:endParaRPr>
          </a:p>
          <a:p>
            <a:pPr lvl="1" marL="396000" indent="-179280">
              <a:lnSpc>
                <a:spcPct val="90000"/>
              </a:lnSpc>
              <a:spcBef>
                <a:spcPts val="601"/>
              </a:spcBef>
              <a:buClr>
                <a:srgbClr val="1a9aff"/>
              </a:buClr>
              <a:buFont typeface="Cambria"/>
              <a:buChar char="⎻"/>
            </a:pPr>
            <a:r>
              <a:rPr b="0" lang="en-AU" sz="2800" spc="-1" strike="noStrike">
                <a:solidFill>
                  <a:srgbClr val="001d34"/>
                </a:solidFill>
                <a:latin typeface="Calibri"/>
              </a:rPr>
              <a:t> </a:t>
            </a:r>
            <a:r>
              <a:rPr b="0" lang="en-AU" sz="2800" spc="-1" strike="noStrike">
                <a:solidFill>
                  <a:srgbClr val="001d34"/>
                </a:solidFill>
                <a:latin typeface="Calibri"/>
              </a:rPr>
              <a:t>general trends ok</a:t>
            </a:r>
            <a:endParaRPr b="0" lang="en-AU" sz="2800" spc="-1" strike="noStrike">
              <a:latin typeface="Arial"/>
            </a:endParaRPr>
          </a:p>
          <a:p>
            <a:pPr lvl="1" marL="396000" indent="-179280">
              <a:lnSpc>
                <a:spcPct val="90000"/>
              </a:lnSpc>
              <a:spcBef>
                <a:spcPts val="601"/>
              </a:spcBef>
              <a:buClr>
                <a:srgbClr val="1a9aff"/>
              </a:buClr>
              <a:buFont typeface="Cambria"/>
              <a:buChar char="⎻"/>
            </a:pPr>
            <a:r>
              <a:rPr b="0" lang="en-AU" sz="2800" spc="-1" strike="noStrike">
                <a:solidFill>
                  <a:srgbClr val="001d34"/>
                </a:solidFill>
                <a:latin typeface="Calibri"/>
              </a:rPr>
              <a:t> </a:t>
            </a:r>
            <a:r>
              <a:rPr b="0" lang="en-AU" sz="2800" spc="-1" strike="noStrike">
                <a:solidFill>
                  <a:srgbClr val="001d34"/>
                </a:solidFill>
                <a:latin typeface="Calibri"/>
              </a:rPr>
              <a:t>individual humans = </a:t>
            </a:r>
            <a:r>
              <a:rPr b="1" lang="en-AU" sz="2800" spc="-1" strike="noStrike">
                <a:solidFill>
                  <a:srgbClr val="001d34"/>
                </a:solidFill>
                <a:latin typeface="Calibri"/>
              </a:rPr>
              <a:t>HARD</a:t>
            </a:r>
            <a:r>
              <a:rPr b="0" lang="en-AU" sz="2800" spc="-1" strike="noStrike">
                <a:solidFill>
                  <a:srgbClr val="001d34"/>
                </a:solidFill>
                <a:latin typeface="Calibri"/>
              </a:rPr>
              <a:t> to predict, but aggregate behaviour predictable</a:t>
            </a:r>
            <a:endParaRPr b="0" lang="en-AU" sz="2800" spc="-1" strike="noStrike">
              <a:latin typeface="Arial"/>
            </a:endParaRPr>
          </a:p>
          <a:p>
            <a:pPr>
              <a:lnSpc>
                <a:spcPct val="90000"/>
              </a:lnSpc>
              <a:spcBef>
                <a:spcPts val="601"/>
              </a:spcBef>
              <a:tabLst>
                <a:tab algn="l" pos="0"/>
              </a:tabLst>
            </a:pPr>
            <a:endParaRPr b="0" lang="en-AU" sz="2800" spc="-1" strike="noStrike">
              <a:latin typeface="Arial"/>
            </a:endParaRPr>
          </a:p>
        </p:txBody>
      </p:sp>
      <p:pic>
        <p:nvPicPr>
          <p:cNvPr id="485" name="Picture 2" descr=""/>
          <p:cNvPicPr/>
          <p:nvPr/>
        </p:nvPicPr>
        <p:blipFill>
          <a:blip r:embed="rId1"/>
          <a:stretch/>
        </p:blipFill>
        <p:spPr>
          <a:xfrm>
            <a:off x="7920" y="2653560"/>
            <a:ext cx="3099240" cy="2211120"/>
          </a:xfrm>
          <a:prstGeom prst="rect">
            <a:avLst/>
          </a:prstGeom>
          <a:ln>
            <a:noFill/>
          </a:ln>
        </p:spPr>
      </p:pic>
      <p:pic>
        <p:nvPicPr>
          <p:cNvPr id="486" name="Picture 8" descr=""/>
          <p:cNvPicPr/>
          <p:nvPr/>
        </p:nvPicPr>
        <p:blipFill>
          <a:blip r:embed="rId2"/>
          <a:stretch/>
        </p:blipFill>
        <p:spPr>
          <a:xfrm>
            <a:off x="3066120" y="2731320"/>
            <a:ext cx="2871360" cy="2055600"/>
          </a:xfrm>
          <a:prstGeom prst="rect">
            <a:avLst/>
          </a:prstGeom>
          <a:ln>
            <a:noFill/>
          </a:ln>
        </p:spPr>
      </p:pic>
      <p:pic>
        <p:nvPicPr>
          <p:cNvPr id="487" name="Picture 10" descr=""/>
          <p:cNvPicPr/>
          <p:nvPr/>
        </p:nvPicPr>
        <p:blipFill>
          <a:blip r:embed="rId3"/>
          <a:stretch/>
        </p:blipFill>
        <p:spPr>
          <a:xfrm>
            <a:off x="6156000" y="24480"/>
            <a:ext cx="2950920" cy="2058120"/>
          </a:xfrm>
          <a:prstGeom prst="rect">
            <a:avLst/>
          </a:prstGeom>
          <a:ln>
            <a:noFill/>
          </a:ln>
        </p:spPr>
      </p:pic>
      <p:pic>
        <p:nvPicPr>
          <p:cNvPr id="488" name="Picture 12" descr=""/>
          <p:cNvPicPr/>
          <p:nvPr/>
        </p:nvPicPr>
        <p:blipFill>
          <a:blip r:embed="rId4"/>
          <a:stretch/>
        </p:blipFill>
        <p:spPr>
          <a:xfrm>
            <a:off x="5877360" y="2566440"/>
            <a:ext cx="3229560" cy="2309760"/>
          </a:xfrm>
          <a:prstGeom prst="rect">
            <a:avLst/>
          </a:prstGeom>
          <a:ln>
            <a:noFill/>
          </a:ln>
        </p:spPr>
      </p:pic>
    </p:spTree>
  </p:cSld>
  <mc:AlternateContent>
    <mc:Choice Requires="p14">
      <p:transition spd="slow" p14:dur="2000"/>
    </mc:Choice>
    <mc:Fallback>
      <p:transition spd="slow"/>
    </mc:Fallback>
  </mc:AlternateContent>
</p:sld>
</file>

<file path=ppt/slides/slide2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89" name="CustomShape 1"/>
          <p:cNvSpPr/>
          <p:nvPr/>
        </p:nvSpPr>
        <p:spPr>
          <a:xfrm>
            <a:off x="899640" y="204120"/>
            <a:ext cx="6336000" cy="638640"/>
          </a:xfrm>
          <a:prstGeom prst="rect">
            <a:avLst/>
          </a:prstGeom>
          <a:noFill/>
          <a:ln>
            <a:noFill/>
          </a:ln>
        </p:spPr>
        <p:style>
          <a:lnRef idx="0"/>
          <a:fillRef idx="0"/>
          <a:effectRef idx="0"/>
          <a:fontRef idx="minor"/>
        </p:style>
        <p:txBody>
          <a:bodyPr lIns="0" rIns="0" tIns="0" bIns="0">
            <a:normAutofit/>
          </a:bodyPr>
          <a:p>
            <a:pPr>
              <a:lnSpc>
                <a:spcPct val="100000"/>
              </a:lnSpc>
            </a:pPr>
            <a:r>
              <a:rPr b="0" lang="en-AU" sz="3600" spc="-1" strike="noStrike">
                <a:solidFill>
                  <a:srgbClr val="757579"/>
                </a:solidFill>
                <a:latin typeface="Calibri"/>
              </a:rPr>
              <a:t>Model performance</a:t>
            </a:r>
            <a:endParaRPr b="0" lang="en-AU" sz="3600" spc="-1" strike="noStrike">
              <a:latin typeface="Arial"/>
            </a:endParaRPr>
          </a:p>
        </p:txBody>
      </p:sp>
      <p:sp>
        <p:nvSpPr>
          <p:cNvPr id="490" name="CustomShape 2"/>
          <p:cNvSpPr/>
          <p:nvPr/>
        </p:nvSpPr>
        <p:spPr>
          <a:xfrm>
            <a:off x="251640" y="843480"/>
            <a:ext cx="8424360" cy="3887640"/>
          </a:xfrm>
          <a:prstGeom prst="rect">
            <a:avLst/>
          </a:prstGeom>
          <a:noFill/>
          <a:ln>
            <a:noFill/>
          </a:ln>
        </p:spPr>
        <p:style>
          <a:lnRef idx="0"/>
          <a:fillRef idx="0"/>
          <a:effectRef idx="0"/>
          <a:fontRef idx="minor"/>
        </p:style>
        <p:txBody>
          <a:bodyPr lIns="0" rIns="0" tIns="0" bIns="0">
            <a:noAutofit/>
          </a:bodyPr>
          <a:p>
            <a:pPr marL="216000" indent="-215280">
              <a:lnSpc>
                <a:spcPct val="90000"/>
              </a:lnSpc>
              <a:spcBef>
                <a:spcPts val="601"/>
              </a:spcBef>
              <a:buClr>
                <a:srgbClr val="1a9aff"/>
              </a:buClr>
              <a:buFont typeface="Arial"/>
              <a:buChar char="•"/>
            </a:pPr>
            <a:r>
              <a:rPr b="0" lang="en-AU" sz="2800" spc="-1" strike="noStrike">
                <a:solidFill>
                  <a:srgbClr val="001d34"/>
                </a:solidFill>
                <a:latin typeface="Calibri"/>
              </a:rPr>
              <a:t>Reproduced Secondary characteristics </a:t>
            </a:r>
            <a:endParaRPr b="0" lang="en-AU" sz="2800" spc="-1" strike="noStrike">
              <a:latin typeface="Arial"/>
            </a:endParaRPr>
          </a:p>
          <a:p>
            <a:pPr lvl="1" marL="396000" indent="-179280">
              <a:lnSpc>
                <a:spcPct val="90000"/>
              </a:lnSpc>
              <a:spcBef>
                <a:spcPts val="601"/>
              </a:spcBef>
              <a:buClr>
                <a:srgbClr val="1a9aff"/>
              </a:buClr>
              <a:buFont typeface="Cambria"/>
              <a:buChar char="⎻"/>
            </a:pPr>
            <a:r>
              <a:rPr b="0" lang="en-AU" sz="2800" spc="-1" strike="noStrike">
                <a:solidFill>
                  <a:srgbClr val="001d34"/>
                </a:solidFill>
                <a:latin typeface="Calibri"/>
              </a:rPr>
              <a:t> </a:t>
            </a:r>
            <a:r>
              <a:rPr b="0" lang="en-AU" sz="2800" spc="-1" strike="noStrike">
                <a:solidFill>
                  <a:srgbClr val="001d34"/>
                </a:solidFill>
                <a:latin typeface="Calibri"/>
              </a:rPr>
              <a:t>e.g. port activity levels</a:t>
            </a:r>
            <a:endParaRPr b="0" lang="en-AU" sz="2800" spc="-1" strike="noStrike">
              <a:latin typeface="Arial"/>
            </a:endParaRPr>
          </a:p>
          <a:p>
            <a:pPr>
              <a:lnSpc>
                <a:spcPct val="90000"/>
              </a:lnSpc>
              <a:spcBef>
                <a:spcPts val="601"/>
              </a:spcBef>
              <a:tabLst>
                <a:tab algn="l" pos="0"/>
              </a:tabLst>
            </a:pPr>
            <a:endParaRPr b="0" lang="en-AU" sz="2800" spc="-1" strike="noStrike">
              <a:latin typeface="Arial"/>
            </a:endParaRPr>
          </a:p>
        </p:txBody>
      </p:sp>
      <p:pic>
        <p:nvPicPr>
          <p:cNvPr id="491" name="Picture 4" descr="port1"/>
          <p:cNvPicPr/>
          <p:nvPr/>
        </p:nvPicPr>
        <p:blipFill>
          <a:blip r:embed="rId1"/>
          <a:stretch/>
        </p:blipFill>
        <p:spPr>
          <a:xfrm>
            <a:off x="2277000" y="1842120"/>
            <a:ext cx="4983480" cy="3131280"/>
          </a:xfrm>
          <a:prstGeom prst="rect">
            <a:avLst/>
          </a:prstGeom>
          <a:ln>
            <a:noFill/>
          </a:ln>
        </p:spPr>
      </p:pic>
      <p:pic>
        <p:nvPicPr>
          <p:cNvPr id="492" name="Picture 5" descr="port2"/>
          <p:cNvPicPr/>
          <p:nvPr/>
        </p:nvPicPr>
        <p:blipFill>
          <a:blip r:embed="rId2"/>
          <a:stretch/>
        </p:blipFill>
        <p:spPr>
          <a:xfrm>
            <a:off x="2275200" y="1838880"/>
            <a:ext cx="4983480" cy="3131280"/>
          </a:xfrm>
          <a:prstGeom prst="rect">
            <a:avLst/>
          </a:prstGeom>
          <a:ln>
            <a:noFill/>
          </a:ln>
        </p:spPr>
      </p:pic>
      <p:pic>
        <p:nvPicPr>
          <p:cNvPr id="493" name="Picture 6" descr="port3"/>
          <p:cNvPicPr/>
          <p:nvPr/>
        </p:nvPicPr>
        <p:blipFill>
          <a:blip r:embed="rId3"/>
          <a:stretch/>
        </p:blipFill>
        <p:spPr>
          <a:xfrm>
            <a:off x="2275200" y="1838880"/>
            <a:ext cx="4983480" cy="3131280"/>
          </a:xfrm>
          <a:prstGeom prst="rect">
            <a:avLst/>
          </a:prstGeom>
          <a:ln>
            <a:noFill/>
          </a:ln>
        </p:spPr>
      </p:pic>
      <p:pic>
        <p:nvPicPr>
          <p:cNvPr id="494" name="Picture 7" descr="port4"/>
          <p:cNvPicPr/>
          <p:nvPr/>
        </p:nvPicPr>
        <p:blipFill>
          <a:blip r:embed="rId4"/>
          <a:stretch/>
        </p:blipFill>
        <p:spPr>
          <a:xfrm>
            <a:off x="2275200" y="1838880"/>
            <a:ext cx="4983480" cy="3131280"/>
          </a:xfrm>
          <a:prstGeom prst="rect">
            <a:avLst/>
          </a:prstGeom>
          <a:ln>
            <a:noFill/>
          </a:ln>
        </p:spPr>
      </p:pic>
      <p:pic>
        <p:nvPicPr>
          <p:cNvPr id="495" name="Picture 8" descr="port5"/>
          <p:cNvPicPr/>
          <p:nvPr/>
        </p:nvPicPr>
        <p:blipFill>
          <a:blip r:embed="rId5"/>
          <a:stretch/>
        </p:blipFill>
        <p:spPr>
          <a:xfrm>
            <a:off x="2275200" y="1838880"/>
            <a:ext cx="4983480" cy="3131280"/>
          </a:xfrm>
          <a:prstGeom prst="rect">
            <a:avLst/>
          </a:prstGeom>
          <a:ln>
            <a:noFill/>
          </a:ln>
        </p:spPr>
      </p:pic>
      <p:pic>
        <p:nvPicPr>
          <p:cNvPr id="496" name="Picture 9" descr="port1"/>
          <p:cNvPicPr/>
          <p:nvPr/>
        </p:nvPicPr>
        <p:blipFill>
          <a:blip r:embed="rId6"/>
          <a:stretch/>
        </p:blipFill>
        <p:spPr>
          <a:xfrm>
            <a:off x="2275200" y="1851840"/>
            <a:ext cx="4983480" cy="3131280"/>
          </a:xfrm>
          <a:prstGeom prst="rect">
            <a:avLst/>
          </a:prstGeom>
          <a:ln>
            <a:noFill/>
          </a:ln>
        </p:spPr>
      </p:pic>
    </p:spTree>
  </p:cSld>
  <mc:AlternateContent>
    <mc:Choice Requires="p14">
      <p:transition spd="slow" p14:dur="2000"/>
    </mc:Choice>
    <mc:Fallback>
      <p:transition spd="slow"/>
    </mc:Fallback>
  </mc:AlternateContent>
  <p:timing>
    <p:tnLst>
      <p:par>
        <p:cTn id="103" dur="indefinite" restart="never" nodeType="tmRoot">
          <p:childTnLst>
            <p:seq>
              <p:cTn id="104" dur="indefinite" nodeType="mainSeq">
                <p:childTnLst>
                  <p:par>
                    <p:cTn id="105" fill="hold">
                      <p:stCondLst>
                        <p:cond delay="0"/>
                      </p:stCondLst>
                      <p:childTnLst>
                        <p:par>
                          <p:cTn id="106" fill="hold">
                            <p:stCondLst>
                              <p:cond delay="0"/>
                            </p:stCondLst>
                            <p:childTnLst>
                              <p:par>
                                <p:cTn id="107" nodeType="afterEffect" fill="hold" presetClass="entr" presetID="1">
                                  <p:stCondLst>
                                    <p:cond delay="0"/>
                                  </p:stCondLst>
                                  <p:childTnLst>
                                    <p:set>
                                      <p:cBhvr>
                                        <p:cTn id="108" dur="1" fill="hold">
                                          <p:stCondLst>
                                            <p:cond delay="0"/>
                                          </p:stCondLst>
                                        </p:cTn>
                                        <p:tgtEl>
                                          <p:spTgt spid="496"/>
                                        </p:tgtEl>
                                        <p:attrNameLst>
                                          <p:attrName>style.visibility</p:attrName>
                                        </p:attrNameLst>
                                      </p:cBhvr>
                                      <p:to>
                                        <p:strVal val="visible"/>
                                      </p:to>
                                    </p:set>
                                    <p:set>
                                      <p:cBhvr>
                                        <p:cTn id="109" dur="1" fill="hold"/>
                                        <p:tgtEl>
                                          <p:spTgt spid="496"/>
                                        </p:tgtEl>
                                        <p:attrNameLst>
                                          <p:attrName>style.visibility</p:attrName>
                                        </p:attrNameLst>
                                      </p:cBhvr>
                                      <p:to>
                                        <p:strVal val="hidden"/>
                                      </p:to>
                                    </p:set>
                                  </p:childTnLst>
                                </p:cTn>
                              </p:par>
                            </p:childTnLst>
                          </p:cTn>
                        </p:par>
                      </p:childTnLst>
                    </p:cTn>
                  </p:par>
                  <p:par>
                    <p:cTn id="110" fill="hold">
                      <p:stCondLst>
                        <p:cond delay="indefinite"/>
                      </p:stCondLst>
                      <p:childTnLst>
                        <p:par>
                          <p:cTn id="111" fill="hold">
                            <p:stCondLst>
                              <p:cond delay="0"/>
                            </p:stCondLst>
                            <p:childTnLst>
                              <p:par>
                                <p:cTn id="112" nodeType="clickEffect" fill="hold" presetClass="entr" presetID="1">
                                  <p:stCondLst>
                                    <p:cond delay="0"/>
                                  </p:stCondLst>
                                  <p:childTnLst>
                                    <p:set>
                                      <p:cBhvr>
                                        <p:cTn id="113" dur="1" fill="hold">
                                          <p:stCondLst>
                                            <p:cond delay="0"/>
                                          </p:stCondLst>
                                        </p:cTn>
                                        <p:tgtEl>
                                          <p:spTgt spid="491"/>
                                        </p:tgtEl>
                                        <p:attrNameLst>
                                          <p:attrName>style.visibility</p:attrName>
                                        </p:attrNameLst>
                                      </p:cBhvr>
                                      <p:to>
                                        <p:strVal val="visible"/>
                                      </p:to>
                                    </p:set>
                                  </p:childTnLst>
                                </p:cTn>
                              </p:par>
                            </p:childTnLst>
                          </p:cTn>
                        </p:par>
                        <p:par>
                          <p:cTn id="114" fill="hold">
                            <p:stCondLst>
                              <p:cond delay="0"/>
                            </p:stCondLst>
                            <p:childTnLst>
                              <p:par>
                                <p:cTn id="115" nodeType="afterEffect" fill="hold" presetClass="entr" presetID="1">
                                  <p:stCondLst>
                                    <p:cond delay="200"/>
                                  </p:stCondLst>
                                  <p:childTnLst>
                                    <p:set>
                                      <p:cBhvr>
                                        <p:cTn id="116" dur="1" fill="hold">
                                          <p:stCondLst>
                                            <p:cond delay="0"/>
                                          </p:stCondLst>
                                        </p:cTn>
                                        <p:tgtEl>
                                          <p:spTgt spid="492"/>
                                        </p:tgtEl>
                                        <p:attrNameLst>
                                          <p:attrName>style.visibility</p:attrName>
                                        </p:attrNameLst>
                                      </p:cBhvr>
                                      <p:to>
                                        <p:strVal val="visible"/>
                                      </p:to>
                                    </p:set>
                                  </p:childTnLst>
                                </p:cTn>
                              </p:par>
                            </p:childTnLst>
                          </p:cTn>
                        </p:par>
                        <p:par>
                          <p:cTn id="117" fill="hold">
                            <p:stCondLst>
                              <p:cond delay="200"/>
                            </p:stCondLst>
                            <p:childTnLst>
                              <p:par>
                                <p:cTn id="118" nodeType="afterEffect" fill="hold" presetClass="entr" presetID="1">
                                  <p:stCondLst>
                                    <p:cond delay="200"/>
                                  </p:stCondLst>
                                  <p:childTnLst>
                                    <p:set>
                                      <p:cBhvr>
                                        <p:cTn id="119" dur="1" fill="hold">
                                          <p:stCondLst>
                                            <p:cond delay="0"/>
                                          </p:stCondLst>
                                        </p:cTn>
                                        <p:tgtEl>
                                          <p:spTgt spid="493"/>
                                        </p:tgtEl>
                                        <p:attrNameLst>
                                          <p:attrName>style.visibility</p:attrName>
                                        </p:attrNameLst>
                                      </p:cBhvr>
                                      <p:to>
                                        <p:strVal val="visible"/>
                                      </p:to>
                                    </p:set>
                                  </p:childTnLst>
                                </p:cTn>
                              </p:par>
                            </p:childTnLst>
                          </p:cTn>
                        </p:par>
                        <p:par>
                          <p:cTn id="120" fill="hold">
                            <p:stCondLst>
                              <p:cond delay="400"/>
                            </p:stCondLst>
                            <p:childTnLst>
                              <p:par>
                                <p:cTn id="121" nodeType="afterEffect" fill="hold" presetClass="entr" presetID="1">
                                  <p:stCondLst>
                                    <p:cond delay="200"/>
                                  </p:stCondLst>
                                  <p:childTnLst>
                                    <p:set>
                                      <p:cBhvr>
                                        <p:cTn id="122" dur="1" fill="hold">
                                          <p:stCondLst>
                                            <p:cond delay="0"/>
                                          </p:stCondLst>
                                        </p:cTn>
                                        <p:tgtEl>
                                          <p:spTgt spid="494"/>
                                        </p:tgtEl>
                                        <p:attrNameLst>
                                          <p:attrName>style.visibility</p:attrName>
                                        </p:attrNameLst>
                                      </p:cBhvr>
                                      <p:to>
                                        <p:strVal val="visible"/>
                                      </p:to>
                                    </p:set>
                                  </p:childTnLst>
                                </p:cTn>
                              </p:par>
                            </p:childTnLst>
                          </p:cTn>
                        </p:par>
                        <p:par>
                          <p:cTn id="123" fill="hold">
                            <p:stCondLst>
                              <p:cond delay="600"/>
                            </p:stCondLst>
                            <p:childTnLst>
                              <p:par>
                                <p:cTn id="124" nodeType="afterEffect" fill="hold" presetClass="entr" presetID="1">
                                  <p:stCondLst>
                                    <p:cond delay="200"/>
                                  </p:stCondLst>
                                  <p:childTnLst>
                                    <p:set>
                                      <p:cBhvr>
                                        <p:cTn id="125" dur="1" fill="hold">
                                          <p:stCondLst>
                                            <p:cond delay="0"/>
                                          </p:stCondLst>
                                        </p:cTn>
                                        <p:tgtEl>
                                          <p:spTgt spid="49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97" name="CustomShape 1"/>
          <p:cNvSpPr/>
          <p:nvPr/>
        </p:nvSpPr>
        <p:spPr>
          <a:xfrm>
            <a:off x="899640" y="204120"/>
            <a:ext cx="6336000" cy="638640"/>
          </a:xfrm>
          <a:prstGeom prst="rect">
            <a:avLst/>
          </a:prstGeom>
          <a:noFill/>
          <a:ln>
            <a:noFill/>
          </a:ln>
        </p:spPr>
        <p:style>
          <a:lnRef idx="0"/>
          <a:fillRef idx="0"/>
          <a:effectRef idx="0"/>
          <a:fontRef idx="minor"/>
        </p:style>
        <p:txBody>
          <a:bodyPr lIns="0" rIns="0" tIns="0" bIns="0">
            <a:normAutofit/>
          </a:bodyPr>
          <a:p>
            <a:pPr>
              <a:lnSpc>
                <a:spcPct val="100000"/>
              </a:lnSpc>
            </a:pPr>
            <a:r>
              <a:rPr b="0" lang="en-AU" sz="3600" spc="-1" strike="noStrike">
                <a:solidFill>
                  <a:srgbClr val="757579"/>
                </a:solidFill>
                <a:latin typeface="Calibri"/>
              </a:rPr>
              <a:t>SE Australia model content</a:t>
            </a:r>
            <a:endParaRPr b="0" lang="en-AU" sz="3600" spc="-1" strike="noStrike">
              <a:latin typeface="Arial"/>
            </a:endParaRPr>
          </a:p>
        </p:txBody>
      </p:sp>
      <p:grpSp>
        <p:nvGrpSpPr>
          <p:cNvPr id="498" name="Group 2"/>
          <p:cNvGrpSpPr/>
          <p:nvPr/>
        </p:nvGrpSpPr>
        <p:grpSpPr>
          <a:xfrm>
            <a:off x="508320" y="927000"/>
            <a:ext cx="2592360" cy="4037760"/>
            <a:chOff x="508320" y="927000"/>
            <a:chExt cx="2592360" cy="4037760"/>
          </a:xfrm>
        </p:grpSpPr>
        <p:pic>
          <p:nvPicPr>
            <p:cNvPr id="499" name="Picture 134" descr="EAC.png"/>
            <p:cNvPicPr/>
            <p:nvPr/>
          </p:nvPicPr>
          <p:blipFill>
            <a:blip r:embed="rId1"/>
            <a:stretch/>
          </p:blipFill>
          <p:spPr>
            <a:xfrm>
              <a:off x="600840" y="956520"/>
              <a:ext cx="2476080" cy="3980520"/>
            </a:xfrm>
            <a:prstGeom prst="rect">
              <a:avLst/>
            </a:prstGeom>
            <a:ln w="9360">
              <a:noFill/>
            </a:ln>
          </p:spPr>
        </p:pic>
        <p:sp>
          <p:nvSpPr>
            <p:cNvPr id="500" name="CustomShape 3"/>
            <p:cNvSpPr/>
            <p:nvPr/>
          </p:nvSpPr>
          <p:spPr>
            <a:xfrm>
              <a:off x="601200" y="927000"/>
              <a:ext cx="2499480" cy="4037760"/>
            </a:xfrm>
            <a:prstGeom prst="rect">
              <a:avLst/>
            </a:prstGeom>
            <a:solidFill>
              <a:schemeClr val="accent3">
                <a:alpha val="47000"/>
              </a:schemeClr>
            </a:solidFill>
            <a:ln>
              <a:round/>
            </a:ln>
            <a:effectLst>
              <a:outerShdw blurRad="40000" dir="5400000" dist="20160" rotWithShape="0">
                <a:srgbClr val="000000">
                  <a:alpha val="38000"/>
                </a:srgbClr>
              </a:outerShdw>
            </a:effectLst>
          </p:spPr>
          <p:style>
            <a:lnRef idx="3">
              <a:schemeClr val="lt1"/>
            </a:lnRef>
            <a:fillRef idx="1">
              <a:schemeClr val="accent3"/>
            </a:fillRef>
            <a:effectRef idx="1">
              <a:schemeClr val="accent3"/>
            </a:effectRef>
            <a:fontRef idx="minor"/>
          </p:style>
        </p:sp>
        <p:pic>
          <p:nvPicPr>
            <p:cNvPr id="501" name="Picture 177" descr="flathead"/>
            <p:cNvPicPr/>
            <p:nvPr/>
          </p:nvPicPr>
          <p:blipFill>
            <a:blip r:embed="rId2"/>
            <a:stretch/>
          </p:blipFill>
          <p:spPr>
            <a:xfrm>
              <a:off x="2629080" y="3671640"/>
              <a:ext cx="392760" cy="86760"/>
            </a:xfrm>
            <a:prstGeom prst="rect">
              <a:avLst/>
            </a:prstGeom>
            <a:ln w="9360">
              <a:noFill/>
            </a:ln>
          </p:spPr>
        </p:pic>
        <p:pic>
          <p:nvPicPr>
            <p:cNvPr id="502" name="Picture 179" descr="shark"/>
            <p:cNvPicPr/>
            <p:nvPr/>
          </p:nvPicPr>
          <p:blipFill>
            <a:blip r:embed="rId3"/>
            <a:stretch/>
          </p:blipFill>
          <p:spPr>
            <a:xfrm>
              <a:off x="2002680" y="3290040"/>
              <a:ext cx="633240" cy="287280"/>
            </a:xfrm>
            <a:prstGeom prst="rect">
              <a:avLst/>
            </a:prstGeom>
            <a:ln w="9360">
              <a:noFill/>
            </a:ln>
          </p:spPr>
        </p:pic>
        <p:pic>
          <p:nvPicPr>
            <p:cNvPr id="503" name="Picture 182" descr="mackerel"/>
            <p:cNvPicPr/>
            <p:nvPr/>
          </p:nvPicPr>
          <p:blipFill>
            <a:blip r:embed="rId4"/>
            <a:stretch/>
          </p:blipFill>
          <p:spPr>
            <a:xfrm>
              <a:off x="1608480" y="3908520"/>
              <a:ext cx="253440" cy="89640"/>
            </a:xfrm>
            <a:prstGeom prst="rect">
              <a:avLst/>
            </a:prstGeom>
            <a:ln w="9360">
              <a:noFill/>
            </a:ln>
          </p:spPr>
        </p:pic>
        <p:pic>
          <p:nvPicPr>
            <p:cNvPr id="504" name="Picture 183" descr="pilchard"/>
            <p:cNvPicPr/>
            <p:nvPr/>
          </p:nvPicPr>
          <p:blipFill>
            <a:blip r:embed="rId5"/>
            <a:stretch/>
          </p:blipFill>
          <p:spPr>
            <a:xfrm>
              <a:off x="1274760" y="4039200"/>
              <a:ext cx="199440" cy="53640"/>
            </a:xfrm>
            <a:prstGeom prst="rect">
              <a:avLst/>
            </a:prstGeom>
            <a:ln w="9360">
              <a:noFill/>
            </a:ln>
          </p:spPr>
        </p:pic>
        <p:pic>
          <p:nvPicPr>
            <p:cNvPr id="505" name="Picture 184" descr="tuna4"/>
            <p:cNvPicPr/>
            <p:nvPr/>
          </p:nvPicPr>
          <p:blipFill>
            <a:blip r:embed="rId6"/>
            <a:stretch/>
          </p:blipFill>
          <p:spPr>
            <a:xfrm>
              <a:off x="1946520" y="3714840"/>
              <a:ext cx="332640" cy="133200"/>
            </a:xfrm>
            <a:prstGeom prst="rect">
              <a:avLst/>
            </a:prstGeom>
            <a:ln w="9360">
              <a:noFill/>
            </a:ln>
          </p:spPr>
        </p:pic>
        <p:pic>
          <p:nvPicPr>
            <p:cNvPr id="506" name="Picture 185" descr="tuna2"/>
            <p:cNvPicPr/>
            <p:nvPr/>
          </p:nvPicPr>
          <p:blipFill>
            <a:blip r:embed="rId7"/>
            <a:stretch/>
          </p:blipFill>
          <p:spPr>
            <a:xfrm>
              <a:off x="2019240" y="3664080"/>
              <a:ext cx="369360" cy="163800"/>
            </a:xfrm>
            <a:prstGeom prst="rect">
              <a:avLst/>
            </a:prstGeom>
            <a:ln w="9360">
              <a:noFill/>
            </a:ln>
          </p:spPr>
        </p:pic>
        <p:pic>
          <p:nvPicPr>
            <p:cNvPr id="507" name="Picture 186" descr="tuna3"/>
            <p:cNvPicPr/>
            <p:nvPr/>
          </p:nvPicPr>
          <p:blipFill>
            <a:blip r:embed="rId8"/>
            <a:stretch/>
          </p:blipFill>
          <p:spPr>
            <a:xfrm>
              <a:off x="2058120" y="3748320"/>
              <a:ext cx="335160" cy="112680"/>
            </a:xfrm>
            <a:prstGeom prst="rect">
              <a:avLst/>
            </a:prstGeom>
            <a:ln w="9360">
              <a:noFill/>
            </a:ln>
          </p:spPr>
        </p:pic>
        <p:pic>
          <p:nvPicPr>
            <p:cNvPr id="508" name="Picture 187" descr="gurnard"/>
            <p:cNvPicPr/>
            <p:nvPr/>
          </p:nvPicPr>
          <p:blipFill>
            <a:blip r:embed="rId9"/>
            <a:stretch/>
          </p:blipFill>
          <p:spPr>
            <a:xfrm>
              <a:off x="2455560" y="3846960"/>
              <a:ext cx="244080" cy="131400"/>
            </a:xfrm>
            <a:prstGeom prst="rect">
              <a:avLst/>
            </a:prstGeom>
            <a:ln w="9360">
              <a:noFill/>
            </a:ln>
          </p:spPr>
        </p:pic>
        <p:pic>
          <p:nvPicPr>
            <p:cNvPr id="509" name="Picture 188" descr="latchet"/>
            <p:cNvPicPr/>
            <p:nvPr/>
          </p:nvPicPr>
          <p:blipFill>
            <a:blip r:embed="rId10"/>
            <a:stretch/>
          </p:blipFill>
          <p:spPr>
            <a:xfrm>
              <a:off x="2456640" y="3760200"/>
              <a:ext cx="358200" cy="138240"/>
            </a:xfrm>
            <a:prstGeom prst="rect">
              <a:avLst/>
            </a:prstGeom>
            <a:ln w="9360">
              <a:noFill/>
            </a:ln>
          </p:spPr>
        </p:pic>
        <p:pic>
          <p:nvPicPr>
            <p:cNvPr id="510" name="Picture 189" descr="flounder"/>
            <p:cNvPicPr/>
            <p:nvPr/>
          </p:nvPicPr>
          <p:blipFill>
            <a:blip r:embed="rId11"/>
            <a:stretch/>
          </p:blipFill>
          <p:spPr>
            <a:xfrm>
              <a:off x="2596320" y="3827880"/>
              <a:ext cx="309960" cy="185400"/>
            </a:xfrm>
            <a:prstGeom prst="rect">
              <a:avLst/>
            </a:prstGeom>
            <a:ln w="9360">
              <a:noFill/>
            </a:ln>
          </p:spPr>
        </p:pic>
        <p:pic>
          <p:nvPicPr>
            <p:cNvPr id="511" name="Picture 190" descr="KGW"/>
            <p:cNvPicPr/>
            <p:nvPr/>
          </p:nvPicPr>
          <p:blipFill>
            <a:blip r:embed="rId12"/>
            <a:stretch/>
          </p:blipFill>
          <p:spPr>
            <a:xfrm>
              <a:off x="2543040" y="3799800"/>
              <a:ext cx="390960" cy="124920"/>
            </a:xfrm>
            <a:prstGeom prst="rect">
              <a:avLst/>
            </a:prstGeom>
            <a:ln w="9360">
              <a:noFill/>
            </a:ln>
          </p:spPr>
        </p:pic>
        <p:pic>
          <p:nvPicPr>
            <p:cNvPr id="512" name="Picture 191" descr="mullet"/>
            <p:cNvPicPr/>
            <p:nvPr/>
          </p:nvPicPr>
          <p:blipFill>
            <a:blip r:embed="rId13"/>
            <a:stretch/>
          </p:blipFill>
          <p:spPr>
            <a:xfrm>
              <a:off x="2522160" y="3929760"/>
              <a:ext cx="347400" cy="134280"/>
            </a:xfrm>
            <a:prstGeom prst="rect">
              <a:avLst/>
            </a:prstGeom>
            <a:ln w="9360">
              <a:noFill/>
            </a:ln>
          </p:spPr>
        </p:pic>
        <p:pic>
          <p:nvPicPr>
            <p:cNvPr id="513" name="Picture 192" descr="copepod2"/>
            <p:cNvPicPr/>
            <p:nvPr/>
          </p:nvPicPr>
          <p:blipFill>
            <a:blip r:embed="rId14"/>
            <a:stretch/>
          </p:blipFill>
          <p:spPr>
            <a:xfrm>
              <a:off x="1669320" y="4206600"/>
              <a:ext cx="162360" cy="120240"/>
            </a:xfrm>
            <a:prstGeom prst="rect">
              <a:avLst/>
            </a:prstGeom>
            <a:ln w="9360">
              <a:noFill/>
            </a:ln>
          </p:spPr>
        </p:pic>
        <p:pic>
          <p:nvPicPr>
            <p:cNvPr id="514" name="Picture 193" descr="diatoms"/>
            <p:cNvPicPr/>
            <p:nvPr/>
          </p:nvPicPr>
          <p:blipFill>
            <a:blip r:embed="rId15"/>
            <a:stretch/>
          </p:blipFill>
          <p:spPr>
            <a:xfrm>
              <a:off x="1293840" y="4268520"/>
              <a:ext cx="260280" cy="259560"/>
            </a:xfrm>
            <a:prstGeom prst="rect">
              <a:avLst/>
            </a:prstGeom>
            <a:ln w="9360">
              <a:noFill/>
            </a:ln>
          </p:spPr>
        </p:pic>
        <p:pic>
          <p:nvPicPr>
            <p:cNvPr id="515" name="Picture 194" descr="jellyfish2"/>
            <p:cNvPicPr/>
            <p:nvPr/>
          </p:nvPicPr>
          <p:blipFill>
            <a:blip r:embed="rId16"/>
            <a:stretch/>
          </p:blipFill>
          <p:spPr>
            <a:xfrm>
              <a:off x="1946160" y="4122000"/>
              <a:ext cx="133200" cy="160200"/>
            </a:xfrm>
            <a:prstGeom prst="rect">
              <a:avLst/>
            </a:prstGeom>
            <a:ln w="9360">
              <a:noFill/>
            </a:ln>
          </p:spPr>
        </p:pic>
        <p:pic>
          <p:nvPicPr>
            <p:cNvPr id="516" name="Picture 195" descr="kelp"/>
            <p:cNvPicPr/>
            <p:nvPr/>
          </p:nvPicPr>
          <p:blipFill>
            <a:blip r:embed="rId17"/>
            <a:stretch/>
          </p:blipFill>
          <p:spPr>
            <a:xfrm>
              <a:off x="2610000" y="4129200"/>
              <a:ext cx="290520" cy="380520"/>
            </a:xfrm>
            <a:prstGeom prst="rect">
              <a:avLst/>
            </a:prstGeom>
            <a:ln w="9360">
              <a:noFill/>
            </a:ln>
          </p:spPr>
        </p:pic>
        <p:pic>
          <p:nvPicPr>
            <p:cNvPr id="517" name="Picture 197" descr="scallop"/>
            <p:cNvPicPr/>
            <p:nvPr/>
          </p:nvPicPr>
          <p:blipFill>
            <a:blip r:embed="rId18"/>
            <a:stretch/>
          </p:blipFill>
          <p:spPr>
            <a:xfrm flipH="1" rot="10800000">
              <a:off x="2233800" y="4296960"/>
              <a:ext cx="143640" cy="131040"/>
            </a:xfrm>
            <a:prstGeom prst="rect">
              <a:avLst/>
            </a:prstGeom>
            <a:ln w="9360">
              <a:noFill/>
            </a:ln>
          </p:spPr>
        </p:pic>
        <p:pic>
          <p:nvPicPr>
            <p:cNvPr id="518" name="Picture 198" descr="squid"/>
            <p:cNvPicPr/>
            <p:nvPr/>
          </p:nvPicPr>
          <p:blipFill>
            <a:blip r:embed="rId19"/>
            <a:stretch/>
          </p:blipFill>
          <p:spPr>
            <a:xfrm rot="2198400">
              <a:off x="1964880" y="3968640"/>
              <a:ext cx="331560" cy="133920"/>
            </a:xfrm>
            <a:prstGeom prst="rect">
              <a:avLst/>
            </a:prstGeom>
            <a:ln w="9360">
              <a:noFill/>
            </a:ln>
          </p:spPr>
        </p:pic>
        <p:pic>
          <p:nvPicPr>
            <p:cNvPr id="519" name="Picture 175" descr="bird.png"/>
            <p:cNvPicPr/>
            <p:nvPr/>
          </p:nvPicPr>
          <p:blipFill>
            <a:blip r:embed="rId20"/>
            <a:stretch/>
          </p:blipFill>
          <p:spPr>
            <a:xfrm>
              <a:off x="1377000" y="3558960"/>
              <a:ext cx="200880" cy="304200"/>
            </a:xfrm>
            <a:prstGeom prst="rect">
              <a:avLst/>
            </a:prstGeom>
            <a:ln w="9360">
              <a:noFill/>
            </a:ln>
          </p:spPr>
        </p:pic>
        <p:pic>
          <p:nvPicPr>
            <p:cNvPr id="520" name="Picture 176" descr="seal.png"/>
            <p:cNvPicPr/>
            <p:nvPr/>
          </p:nvPicPr>
          <p:blipFill>
            <a:blip r:embed="rId21"/>
            <a:stretch/>
          </p:blipFill>
          <p:spPr>
            <a:xfrm>
              <a:off x="1636560" y="3522960"/>
              <a:ext cx="288720" cy="212400"/>
            </a:xfrm>
            <a:prstGeom prst="rect">
              <a:avLst/>
            </a:prstGeom>
            <a:ln w="9360">
              <a:noFill/>
            </a:ln>
          </p:spPr>
        </p:pic>
        <p:pic>
          <p:nvPicPr>
            <p:cNvPr id="521" name="Picture 183" descr="pilchard"/>
            <p:cNvPicPr/>
            <p:nvPr/>
          </p:nvPicPr>
          <p:blipFill>
            <a:blip r:embed="rId22"/>
            <a:stretch/>
          </p:blipFill>
          <p:spPr>
            <a:xfrm>
              <a:off x="1344240" y="4013280"/>
              <a:ext cx="199440" cy="53640"/>
            </a:xfrm>
            <a:prstGeom prst="rect">
              <a:avLst/>
            </a:prstGeom>
            <a:ln w="9360">
              <a:noFill/>
            </a:ln>
          </p:spPr>
        </p:pic>
        <p:pic>
          <p:nvPicPr>
            <p:cNvPr id="522" name="Picture 183" descr="pilchard"/>
            <p:cNvPicPr/>
            <p:nvPr/>
          </p:nvPicPr>
          <p:blipFill>
            <a:blip r:embed="rId23"/>
            <a:stretch/>
          </p:blipFill>
          <p:spPr>
            <a:xfrm>
              <a:off x="1344240" y="4056840"/>
              <a:ext cx="199440" cy="53640"/>
            </a:xfrm>
            <a:prstGeom prst="rect">
              <a:avLst/>
            </a:prstGeom>
            <a:ln w="9360">
              <a:noFill/>
            </a:ln>
          </p:spPr>
        </p:pic>
        <p:pic>
          <p:nvPicPr>
            <p:cNvPr id="523" name="Picture 182" descr="mackerel"/>
            <p:cNvPicPr/>
            <p:nvPr/>
          </p:nvPicPr>
          <p:blipFill>
            <a:blip r:embed="rId24"/>
            <a:stretch/>
          </p:blipFill>
          <p:spPr>
            <a:xfrm>
              <a:off x="1659960" y="3931560"/>
              <a:ext cx="253440" cy="89640"/>
            </a:xfrm>
            <a:prstGeom prst="rect">
              <a:avLst/>
            </a:prstGeom>
            <a:ln w="9360">
              <a:noFill/>
            </a:ln>
          </p:spPr>
        </p:pic>
        <p:pic>
          <p:nvPicPr>
            <p:cNvPr id="524" name="Picture 180" descr="crab.png"/>
            <p:cNvPicPr/>
            <p:nvPr/>
          </p:nvPicPr>
          <p:blipFill>
            <a:blip r:embed="rId25"/>
            <a:stretch/>
          </p:blipFill>
          <p:spPr>
            <a:xfrm>
              <a:off x="2327040" y="4098960"/>
              <a:ext cx="218520" cy="136080"/>
            </a:xfrm>
            <a:prstGeom prst="rect">
              <a:avLst/>
            </a:prstGeom>
            <a:ln w="9360">
              <a:noFill/>
            </a:ln>
          </p:spPr>
        </p:pic>
        <p:pic>
          <p:nvPicPr>
            <p:cNvPr id="525" name="Picture 192" descr="copepod2"/>
            <p:cNvPicPr/>
            <p:nvPr/>
          </p:nvPicPr>
          <p:blipFill>
            <a:blip r:embed="rId26"/>
            <a:stretch/>
          </p:blipFill>
          <p:spPr>
            <a:xfrm>
              <a:off x="1630800" y="4265640"/>
              <a:ext cx="162360" cy="120240"/>
            </a:xfrm>
            <a:prstGeom prst="rect">
              <a:avLst/>
            </a:prstGeom>
            <a:ln w="9360">
              <a:noFill/>
            </a:ln>
          </p:spPr>
        </p:pic>
        <p:sp>
          <p:nvSpPr>
            <p:cNvPr id="526" name="CustomShape 4"/>
            <p:cNvSpPr/>
            <p:nvPr/>
          </p:nvSpPr>
          <p:spPr>
            <a:xfrm flipV="1">
              <a:off x="1555920" y="4280040"/>
              <a:ext cx="89640" cy="48240"/>
            </a:xfrm>
            <a:custGeom>
              <a:avLst/>
              <a:gdLst/>
              <a:ahLst/>
              <a:rect l="l" t="t" r="r" b="b"/>
              <a:pathLst>
                <a:path w="21600" h="21600">
                  <a:moveTo>
                    <a:pt x="0" y="0"/>
                  </a:moveTo>
                  <a:lnTo>
                    <a:pt x="21600" y="21600"/>
                  </a:lnTo>
                </a:path>
              </a:pathLst>
            </a:custGeom>
            <a:noFill/>
            <a:ln w="6480">
              <a:solidFill>
                <a:srgbClr val="000000"/>
              </a:solidFill>
              <a:round/>
              <a:tailEnd len="sm" type="arrow" w="sm"/>
            </a:ln>
            <a:effectLst>
              <a:outerShdw blurRad="40000" dir="5400000" dist="20160" rotWithShape="0">
                <a:srgbClr val="808080">
                  <a:alpha val="38000"/>
                </a:srgbClr>
              </a:outerShdw>
            </a:effectLst>
          </p:spPr>
          <p:style>
            <a:lnRef idx="0"/>
            <a:fillRef idx="0"/>
            <a:effectRef idx="0"/>
            <a:fontRef idx="minor"/>
          </p:style>
        </p:sp>
        <p:sp>
          <p:nvSpPr>
            <p:cNvPr id="527" name="CustomShape 5"/>
            <p:cNvSpPr/>
            <p:nvPr/>
          </p:nvSpPr>
          <p:spPr>
            <a:xfrm flipH="1" flipV="1" rot="5400000">
              <a:off x="1621800" y="4114080"/>
              <a:ext cx="183960" cy="23040"/>
            </a:xfrm>
            <a:custGeom>
              <a:avLst/>
              <a:gdLst/>
              <a:ahLst/>
              <a:rect l="l" t="t" r="r" b="b"/>
              <a:pathLst>
                <a:path w="21600" h="21600">
                  <a:moveTo>
                    <a:pt x="0" y="0"/>
                  </a:moveTo>
                  <a:lnTo>
                    <a:pt x="21600" y="21600"/>
                  </a:lnTo>
                </a:path>
              </a:pathLst>
            </a:custGeom>
            <a:noFill/>
            <a:ln w="6480">
              <a:solidFill>
                <a:srgbClr val="000000"/>
              </a:solidFill>
              <a:round/>
              <a:tailEnd len="sm" type="arrow" w="sm"/>
            </a:ln>
            <a:effectLst>
              <a:outerShdw blurRad="40000" dir="5400000" dist="20160" rotWithShape="0">
                <a:srgbClr val="808080">
                  <a:alpha val="38000"/>
                </a:srgbClr>
              </a:outerShdw>
            </a:effectLst>
          </p:spPr>
          <p:style>
            <a:lnRef idx="0"/>
            <a:fillRef idx="0"/>
            <a:effectRef idx="0"/>
            <a:fontRef idx="minor"/>
          </p:style>
        </p:sp>
        <p:sp>
          <p:nvSpPr>
            <p:cNvPr id="528" name="CustomShape 6"/>
            <p:cNvSpPr/>
            <p:nvPr/>
          </p:nvSpPr>
          <p:spPr>
            <a:xfrm flipH="1" flipV="1" rot="5400000">
              <a:off x="1363680" y="4191480"/>
              <a:ext cx="123120" cy="7560"/>
            </a:xfrm>
            <a:custGeom>
              <a:avLst/>
              <a:gdLst/>
              <a:ahLst/>
              <a:rect l="l" t="t" r="r" b="b"/>
              <a:pathLst>
                <a:path w="21600" h="21600">
                  <a:moveTo>
                    <a:pt x="0" y="0"/>
                  </a:moveTo>
                  <a:lnTo>
                    <a:pt x="21600" y="21600"/>
                  </a:lnTo>
                </a:path>
              </a:pathLst>
            </a:custGeom>
            <a:noFill/>
            <a:ln w="6480">
              <a:solidFill>
                <a:srgbClr val="000000"/>
              </a:solidFill>
              <a:round/>
              <a:tailEnd len="sm" type="arrow" w="sm"/>
            </a:ln>
            <a:effectLst>
              <a:outerShdw blurRad="40000" dir="5400000" dist="20160" rotWithShape="0">
                <a:srgbClr val="808080">
                  <a:alpha val="38000"/>
                </a:srgbClr>
              </a:outerShdw>
            </a:effectLst>
          </p:spPr>
          <p:style>
            <a:lnRef idx="0"/>
            <a:fillRef idx="0"/>
            <a:effectRef idx="0"/>
            <a:fontRef idx="minor"/>
          </p:style>
        </p:sp>
        <p:sp>
          <p:nvSpPr>
            <p:cNvPr id="529" name="CustomShape 7"/>
            <p:cNvSpPr/>
            <p:nvPr/>
          </p:nvSpPr>
          <p:spPr>
            <a:xfrm rot="10800000">
              <a:off x="1556640" y="4114800"/>
              <a:ext cx="125640" cy="119520"/>
            </a:xfrm>
            <a:custGeom>
              <a:avLst/>
              <a:gdLst/>
              <a:ahLst/>
              <a:rect l="l" t="t" r="r" b="b"/>
              <a:pathLst>
                <a:path w="21600" h="21600">
                  <a:moveTo>
                    <a:pt x="0" y="0"/>
                  </a:moveTo>
                  <a:lnTo>
                    <a:pt x="21600" y="21600"/>
                  </a:lnTo>
                </a:path>
              </a:pathLst>
            </a:custGeom>
            <a:noFill/>
            <a:ln w="6480">
              <a:solidFill>
                <a:srgbClr val="000000"/>
              </a:solidFill>
              <a:round/>
              <a:tailEnd len="sm" type="arrow" w="sm"/>
            </a:ln>
            <a:effectLst>
              <a:outerShdw blurRad="40000" dir="5400000" dist="20160" rotWithShape="0">
                <a:srgbClr val="808080">
                  <a:alpha val="38000"/>
                </a:srgbClr>
              </a:outerShdw>
            </a:effectLst>
          </p:spPr>
          <p:style>
            <a:lnRef idx="0"/>
            <a:fillRef idx="0"/>
            <a:effectRef idx="0"/>
            <a:fontRef idx="minor"/>
          </p:style>
        </p:sp>
        <p:sp>
          <p:nvSpPr>
            <p:cNvPr id="530" name="CustomShape 8"/>
            <p:cNvSpPr/>
            <p:nvPr/>
          </p:nvSpPr>
          <p:spPr>
            <a:xfrm flipV="1">
              <a:off x="1806120" y="4237200"/>
              <a:ext cx="141120" cy="13680"/>
            </a:xfrm>
            <a:custGeom>
              <a:avLst/>
              <a:gdLst/>
              <a:ahLst/>
              <a:rect l="l" t="t" r="r" b="b"/>
              <a:pathLst>
                <a:path w="21600" h="21600">
                  <a:moveTo>
                    <a:pt x="0" y="0"/>
                  </a:moveTo>
                  <a:lnTo>
                    <a:pt x="21600" y="21600"/>
                  </a:lnTo>
                </a:path>
              </a:pathLst>
            </a:custGeom>
            <a:noFill/>
            <a:ln w="6480">
              <a:solidFill>
                <a:srgbClr val="000000"/>
              </a:solidFill>
              <a:round/>
              <a:tailEnd len="sm" type="arrow" w="sm"/>
            </a:ln>
            <a:effectLst>
              <a:outerShdw blurRad="40000" dir="5400000" dist="20160" rotWithShape="0">
                <a:srgbClr val="808080">
                  <a:alpha val="38000"/>
                </a:srgbClr>
              </a:outerShdw>
            </a:effectLst>
          </p:spPr>
          <p:style>
            <a:lnRef idx="0"/>
            <a:fillRef idx="0"/>
            <a:effectRef idx="0"/>
            <a:fontRef idx="minor"/>
          </p:style>
        </p:sp>
        <p:sp>
          <p:nvSpPr>
            <p:cNvPr id="531" name="CustomShape 9"/>
            <p:cNvSpPr/>
            <p:nvPr/>
          </p:nvSpPr>
          <p:spPr>
            <a:xfrm flipV="1">
              <a:off x="1801080" y="3998160"/>
              <a:ext cx="196920" cy="186120"/>
            </a:xfrm>
            <a:custGeom>
              <a:avLst/>
              <a:gdLst/>
              <a:ahLst/>
              <a:rect l="l" t="t" r="r" b="b"/>
              <a:pathLst>
                <a:path w="21600" h="21600">
                  <a:moveTo>
                    <a:pt x="0" y="0"/>
                  </a:moveTo>
                  <a:lnTo>
                    <a:pt x="21600" y="21600"/>
                  </a:lnTo>
                </a:path>
              </a:pathLst>
            </a:custGeom>
            <a:noFill/>
            <a:ln w="6480">
              <a:solidFill>
                <a:srgbClr val="000000"/>
              </a:solidFill>
              <a:round/>
              <a:tailEnd len="sm" type="arrow" w="sm"/>
            </a:ln>
            <a:effectLst>
              <a:outerShdw blurRad="40000" dir="5400000" dist="20160" rotWithShape="0">
                <a:srgbClr val="808080">
                  <a:alpha val="38000"/>
                </a:srgbClr>
              </a:outerShdw>
            </a:effectLst>
          </p:spPr>
          <p:style>
            <a:lnRef idx="0"/>
            <a:fillRef idx="0"/>
            <a:effectRef idx="0"/>
            <a:fontRef idx="minor"/>
          </p:style>
        </p:sp>
        <p:sp>
          <p:nvSpPr>
            <p:cNvPr id="532" name="CustomShape 10"/>
            <p:cNvSpPr/>
            <p:nvPr/>
          </p:nvSpPr>
          <p:spPr>
            <a:xfrm>
              <a:off x="1916640" y="3967920"/>
              <a:ext cx="63720" cy="1800"/>
            </a:xfrm>
            <a:custGeom>
              <a:avLst/>
              <a:gdLst/>
              <a:ahLst/>
              <a:rect l="l" t="t" r="r" b="b"/>
              <a:pathLst>
                <a:path w="21600" h="21600">
                  <a:moveTo>
                    <a:pt x="0" y="0"/>
                  </a:moveTo>
                  <a:lnTo>
                    <a:pt x="21600" y="21600"/>
                  </a:lnTo>
                </a:path>
              </a:pathLst>
            </a:custGeom>
            <a:noFill/>
            <a:ln w="6480">
              <a:solidFill>
                <a:srgbClr val="000000"/>
              </a:solidFill>
              <a:round/>
              <a:tailEnd len="sm" type="arrow" w="sm"/>
            </a:ln>
            <a:effectLst>
              <a:outerShdw blurRad="40000" dir="5400000" dist="20160" rotWithShape="0">
                <a:srgbClr val="808080">
                  <a:alpha val="38000"/>
                </a:srgbClr>
              </a:outerShdw>
            </a:effectLst>
          </p:spPr>
          <p:style>
            <a:lnRef idx="0"/>
            <a:fillRef idx="0"/>
            <a:effectRef idx="0"/>
            <a:fontRef idx="minor"/>
          </p:style>
        </p:sp>
        <p:sp>
          <p:nvSpPr>
            <p:cNvPr id="533" name="CustomShape 11"/>
            <p:cNvSpPr/>
            <p:nvPr/>
          </p:nvSpPr>
          <p:spPr>
            <a:xfrm>
              <a:off x="1810800" y="4316760"/>
              <a:ext cx="410040" cy="36360"/>
            </a:xfrm>
            <a:custGeom>
              <a:avLst/>
              <a:gdLst/>
              <a:ahLst/>
              <a:rect l="l" t="t" r="r" b="b"/>
              <a:pathLst>
                <a:path w="21600" h="21600">
                  <a:moveTo>
                    <a:pt x="0" y="0"/>
                  </a:moveTo>
                  <a:lnTo>
                    <a:pt x="21600" y="21600"/>
                  </a:lnTo>
                </a:path>
              </a:pathLst>
            </a:custGeom>
            <a:noFill/>
            <a:ln w="6480">
              <a:solidFill>
                <a:srgbClr val="000000"/>
              </a:solidFill>
              <a:round/>
              <a:tailEnd len="sm" type="arrow" w="sm"/>
            </a:ln>
            <a:effectLst>
              <a:outerShdw blurRad="40000" dir="5400000" dist="20160" rotWithShape="0">
                <a:srgbClr val="808080">
                  <a:alpha val="38000"/>
                </a:srgbClr>
              </a:outerShdw>
            </a:effectLst>
          </p:spPr>
          <p:style>
            <a:lnRef idx="0"/>
            <a:fillRef idx="0"/>
            <a:effectRef idx="0"/>
            <a:fontRef idx="minor"/>
          </p:style>
        </p:sp>
        <p:sp>
          <p:nvSpPr>
            <p:cNvPr id="534" name="CustomShape 12"/>
            <p:cNvSpPr/>
            <p:nvPr/>
          </p:nvSpPr>
          <p:spPr>
            <a:xfrm flipV="1">
              <a:off x="2365560" y="4235040"/>
              <a:ext cx="70560" cy="62280"/>
            </a:xfrm>
            <a:custGeom>
              <a:avLst/>
              <a:gdLst/>
              <a:ahLst/>
              <a:rect l="l" t="t" r="r" b="b"/>
              <a:pathLst>
                <a:path w="21600" h="21600">
                  <a:moveTo>
                    <a:pt x="0" y="0"/>
                  </a:moveTo>
                  <a:lnTo>
                    <a:pt x="21600" y="21600"/>
                  </a:lnTo>
                </a:path>
              </a:pathLst>
            </a:custGeom>
            <a:noFill/>
            <a:ln w="6480">
              <a:solidFill>
                <a:srgbClr val="000000"/>
              </a:solidFill>
              <a:round/>
              <a:tailEnd len="sm" type="arrow" w="sm"/>
            </a:ln>
            <a:effectLst>
              <a:outerShdw blurRad="40000" dir="5400000" dist="20160" rotWithShape="0">
                <a:srgbClr val="808080">
                  <a:alpha val="38000"/>
                </a:srgbClr>
              </a:outerShdw>
            </a:effectLst>
          </p:spPr>
          <p:style>
            <a:lnRef idx="0"/>
            <a:fillRef idx="0"/>
            <a:effectRef idx="0"/>
            <a:fontRef idx="minor"/>
          </p:style>
        </p:sp>
        <p:sp>
          <p:nvSpPr>
            <p:cNvPr id="535" name="CustomShape 13"/>
            <p:cNvSpPr/>
            <p:nvPr/>
          </p:nvSpPr>
          <p:spPr>
            <a:xfrm flipV="1" rot="16200000">
              <a:off x="2738880" y="4065840"/>
              <a:ext cx="79200" cy="14760"/>
            </a:xfrm>
            <a:custGeom>
              <a:avLst/>
              <a:gdLst/>
              <a:ahLst/>
              <a:rect l="l" t="t" r="r" b="b"/>
              <a:pathLst>
                <a:path w="21600" h="21600">
                  <a:moveTo>
                    <a:pt x="0" y="0"/>
                  </a:moveTo>
                  <a:lnTo>
                    <a:pt x="21600" y="21600"/>
                  </a:lnTo>
                </a:path>
              </a:pathLst>
            </a:custGeom>
            <a:noFill/>
            <a:ln w="6480">
              <a:solidFill>
                <a:srgbClr val="000000"/>
              </a:solidFill>
              <a:prstDash val="sysDash"/>
              <a:round/>
              <a:tailEnd len="sm" type="arrow" w="sm"/>
            </a:ln>
            <a:effectLst>
              <a:outerShdw blurRad="40000" dir="5400000" dist="20160" rotWithShape="0">
                <a:srgbClr val="808080">
                  <a:alpha val="38000"/>
                </a:srgbClr>
              </a:outerShdw>
            </a:effectLst>
          </p:spPr>
          <p:style>
            <a:lnRef idx="0"/>
            <a:fillRef idx="0"/>
            <a:effectRef idx="0"/>
            <a:fontRef idx="minor"/>
          </p:style>
        </p:sp>
        <p:sp>
          <p:nvSpPr>
            <p:cNvPr id="536" name="CustomShape 14"/>
            <p:cNvSpPr/>
            <p:nvPr/>
          </p:nvSpPr>
          <p:spPr>
            <a:xfrm flipH="1" flipV="1" rot="5400000">
              <a:off x="2514240" y="4036320"/>
              <a:ext cx="63720" cy="58680"/>
            </a:xfrm>
            <a:custGeom>
              <a:avLst/>
              <a:gdLst/>
              <a:ahLst/>
              <a:rect l="l" t="t" r="r" b="b"/>
              <a:pathLst>
                <a:path w="21600" h="21600">
                  <a:moveTo>
                    <a:pt x="0" y="0"/>
                  </a:moveTo>
                  <a:lnTo>
                    <a:pt x="21600" y="21600"/>
                  </a:lnTo>
                </a:path>
              </a:pathLst>
            </a:custGeom>
            <a:noFill/>
            <a:ln w="6480">
              <a:solidFill>
                <a:srgbClr val="000000"/>
              </a:solidFill>
              <a:round/>
              <a:tailEnd len="sm" type="arrow" w="sm"/>
            </a:ln>
            <a:effectLst>
              <a:outerShdw blurRad="40000" dir="5400000" dist="20160" rotWithShape="0">
                <a:srgbClr val="808080">
                  <a:alpha val="38000"/>
                </a:srgbClr>
              </a:outerShdw>
            </a:effectLst>
          </p:spPr>
          <p:style>
            <a:lnRef idx="0"/>
            <a:fillRef idx="0"/>
            <a:effectRef idx="0"/>
            <a:fontRef idx="minor"/>
          </p:style>
        </p:sp>
        <p:sp>
          <p:nvSpPr>
            <p:cNvPr id="537" name="CustomShape 15"/>
            <p:cNvSpPr/>
            <p:nvPr/>
          </p:nvSpPr>
          <p:spPr>
            <a:xfrm flipV="1">
              <a:off x="1834560" y="3818160"/>
              <a:ext cx="110160" cy="86040"/>
            </a:xfrm>
            <a:custGeom>
              <a:avLst/>
              <a:gdLst/>
              <a:ahLst/>
              <a:rect l="l" t="t" r="r" b="b"/>
              <a:pathLst>
                <a:path w="21600" h="21600">
                  <a:moveTo>
                    <a:pt x="0" y="0"/>
                  </a:moveTo>
                  <a:lnTo>
                    <a:pt x="21600" y="21600"/>
                  </a:lnTo>
                </a:path>
              </a:pathLst>
            </a:custGeom>
            <a:noFill/>
            <a:ln w="6480">
              <a:solidFill>
                <a:srgbClr val="000000"/>
              </a:solidFill>
              <a:round/>
              <a:tailEnd len="sm" type="arrow" w="sm"/>
            </a:ln>
            <a:effectLst>
              <a:outerShdw blurRad="40000" dir="5400000" dist="20160" rotWithShape="0">
                <a:srgbClr val="808080">
                  <a:alpha val="38000"/>
                </a:srgbClr>
              </a:outerShdw>
            </a:effectLst>
          </p:spPr>
          <p:style>
            <a:lnRef idx="0"/>
            <a:fillRef idx="0"/>
            <a:effectRef idx="0"/>
            <a:fontRef idx="minor"/>
          </p:style>
        </p:sp>
        <p:sp>
          <p:nvSpPr>
            <p:cNvPr id="538" name="CustomShape 16"/>
            <p:cNvSpPr/>
            <p:nvPr/>
          </p:nvSpPr>
          <p:spPr>
            <a:xfrm flipV="1">
              <a:off x="2202480" y="3925440"/>
              <a:ext cx="249480" cy="56520"/>
            </a:xfrm>
            <a:custGeom>
              <a:avLst/>
              <a:gdLst/>
              <a:ahLst/>
              <a:rect l="l" t="t" r="r" b="b"/>
              <a:pathLst>
                <a:path w="21600" h="21600">
                  <a:moveTo>
                    <a:pt x="0" y="0"/>
                  </a:moveTo>
                  <a:lnTo>
                    <a:pt x="21600" y="21600"/>
                  </a:lnTo>
                </a:path>
              </a:pathLst>
            </a:custGeom>
            <a:noFill/>
            <a:ln w="6480">
              <a:solidFill>
                <a:srgbClr val="000000"/>
              </a:solidFill>
              <a:round/>
              <a:tailEnd len="sm" type="arrow" w="sm"/>
            </a:ln>
            <a:effectLst>
              <a:outerShdw blurRad="40000" dir="5400000" dist="20160" rotWithShape="0">
                <a:srgbClr val="808080">
                  <a:alpha val="38000"/>
                </a:srgbClr>
              </a:outerShdw>
            </a:effectLst>
          </p:spPr>
          <p:style>
            <a:lnRef idx="0"/>
            <a:fillRef idx="0"/>
            <a:effectRef idx="0"/>
            <a:fontRef idx="minor"/>
          </p:style>
        </p:sp>
        <p:sp>
          <p:nvSpPr>
            <p:cNvPr id="539" name="CustomShape 17"/>
            <p:cNvSpPr/>
            <p:nvPr/>
          </p:nvSpPr>
          <p:spPr>
            <a:xfrm flipH="1" flipV="1" rot="5400000">
              <a:off x="2076120" y="3881160"/>
              <a:ext cx="79200" cy="38520"/>
            </a:xfrm>
            <a:custGeom>
              <a:avLst/>
              <a:gdLst/>
              <a:ahLst/>
              <a:rect l="l" t="t" r="r" b="b"/>
              <a:pathLst>
                <a:path w="21600" h="21600">
                  <a:moveTo>
                    <a:pt x="0" y="0"/>
                  </a:moveTo>
                  <a:lnTo>
                    <a:pt x="21600" y="21600"/>
                  </a:lnTo>
                </a:path>
              </a:pathLst>
            </a:custGeom>
            <a:noFill/>
            <a:ln w="6480">
              <a:solidFill>
                <a:srgbClr val="000000"/>
              </a:solidFill>
              <a:round/>
              <a:tailEnd len="med" type="arrow" w="med"/>
            </a:ln>
            <a:effectLst>
              <a:outerShdw blurRad="40000" dir="5400000" dist="20160" rotWithShape="0">
                <a:srgbClr val="808080">
                  <a:alpha val="38000"/>
                </a:srgbClr>
              </a:outerShdw>
            </a:effectLst>
          </p:spPr>
          <p:style>
            <a:lnRef idx="0"/>
            <a:fillRef idx="0"/>
            <a:effectRef idx="0"/>
            <a:fontRef idx="minor"/>
          </p:style>
        </p:sp>
        <p:sp>
          <p:nvSpPr>
            <p:cNvPr id="540" name="CustomShape 18"/>
            <p:cNvSpPr/>
            <p:nvPr/>
          </p:nvSpPr>
          <p:spPr>
            <a:xfrm flipH="1" flipV="1" rot="5400000">
              <a:off x="1392840" y="3932640"/>
              <a:ext cx="104040" cy="3960"/>
            </a:xfrm>
            <a:custGeom>
              <a:avLst/>
              <a:gdLst/>
              <a:ahLst/>
              <a:rect l="l" t="t" r="r" b="b"/>
              <a:pathLst>
                <a:path w="21600" h="21600">
                  <a:moveTo>
                    <a:pt x="0" y="0"/>
                  </a:moveTo>
                  <a:lnTo>
                    <a:pt x="21600" y="21600"/>
                  </a:lnTo>
                </a:path>
              </a:pathLst>
            </a:custGeom>
            <a:noFill/>
            <a:ln w="6480">
              <a:solidFill>
                <a:srgbClr val="000000"/>
              </a:solidFill>
              <a:round/>
              <a:tailEnd len="sm" type="arrow" w="sm"/>
            </a:ln>
            <a:effectLst>
              <a:outerShdw blurRad="40000" dir="5400000" dist="20160" rotWithShape="0">
                <a:srgbClr val="808080">
                  <a:alpha val="38000"/>
                </a:srgbClr>
              </a:outerShdw>
            </a:effectLst>
          </p:spPr>
          <p:style>
            <a:lnRef idx="0"/>
            <a:fillRef idx="0"/>
            <a:effectRef idx="0"/>
            <a:fontRef idx="minor"/>
          </p:style>
        </p:sp>
        <p:sp>
          <p:nvSpPr>
            <p:cNvPr id="541" name="CustomShape 19"/>
            <p:cNvSpPr/>
            <p:nvPr/>
          </p:nvSpPr>
          <p:spPr>
            <a:xfrm flipH="1" flipV="1" rot="5400000">
              <a:off x="1452240" y="3764520"/>
              <a:ext cx="250560" cy="193320"/>
            </a:xfrm>
            <a:custGeom>
              <a:avLst/>
              <a:gdLst/>
              <a:ahLst/>
              <a:rect l="l" t="t" r="r" b="b"/>
              <a:pathLst>
                <a:path w="21600" h="21600">
                  <a:moveTo>
                    <a:pt x="0" y="0"/>
                  </a:moveTo>
                  <a:lnTo>
                    <a:pt x="21600" y="21600"/>
                  </a:lnTo>
                </a:path>
              </a:pathLst>
            </a:custGeom>
            <a:noFill/>
            <a:ln w="6480">
              <a:solidFill>
                <a:srgbClr val="000000"/>
              </a:solidFill>
              <a:round/>
              <a:tailEnd len="sm" type="arrow" w="sm"/>
            </a:ln>
            <a:effectLst>
              <a:outerShdw blurRad="40000" dir="5400000" dist="20160" rotWithShape="0">
                <a:srgbClr val="808080">
                  <a:alpha val="38000"/>
                </a:srgbClr>
              </a:outerShdw>
            </a:effectLst>
          </p:spPr>
          <p:style>
            <a:lnRef idx="0"/>
            <a:fillRef idx="0"/>
            <a:effectRef idx="0"/>
            <a:fontRef idx="minor"/>
          </p:style>
        </p:sp>
        <p:sp>
          <p:nvSpPr>
            <p:cNvPr id="542" name="CustomShape 20"/>
            <p:cNvSpPr/>
            <p:nvPr/>
          </p:nvSpPr>
          <p:spPr>
            <a:xfrm flipH="1" flipV="1" rot="5400000">
              <a:off x="1664280" y="3820680"/>
              <a:ext cx="172080" cy="17280"/>
            </a:xfrm>
            <a:custGeom>
              <a:avLst/>
              <a:gdLst/>
              <a:ahLst/>
              <a:rect l="l" t="t" r="r" b="b"/>
              <a:pathLst>
                <a:path w="21600" h="21600">
                  <a:moveTo>
                    <a:pt x="0" y="0"/>
                  </a:moveTo>
                  <a:lnTo>
                    <a:pt x="21600" y="21600"/>
                  </a:lnTo>
                </a:path>
              </a:pathLst>
            </a:custGeom>
            <a:noFill/>
            <a:ln w="6480">
              <a:solidFill>
                <a:srgbClr val="000000"/>
              </a:solidFill>
              <a:round/>
              <a:tailEnd len="sm" type="arrow" w="sm"/>
            </a:ln>
            <a:effectLst>
              <a:outerShdw blurRad="40000" dir="5400000" dist="20160" rotWithShape="0">
                <a:srgbClr val="808080">
                  <a:alpha val="38000"/>
                </a:srgbClr>
              </a:outerShdw>
            </a:effectLst>
          </p:spPr>
          <p:style>
            <a:lnRef idx="0"/>
            <a:fillRef idx="0"/>
            <a:effectRef idx="0"/>
            <a:fontRef idx="minor"/>
          </p:style>
        </p:sp>
        <p:sp>
          <p:nvSpPr>
            <p:cNvPr id="543" name="CustomShape 21"/>
            <p:cNvSpPr/>
            <p:nvPr/>
          </p:nvSpPr>
          <p:spPr>
            <a:xfrm flipV="1">
              <a:off x="1529640" y="3425400"/>
              <a:ext cx="450360" cy="144360"/>
            </a:xfrm>
            <a:custGeom>
              <a:avLst/>
              <a:gdLst/>
              <a:ahLst/>
              <a:rect l="l" t="t" r="r" b="b"/>
              <a:pathLst>
                <a:path w="21600" h="21600">
                  <a:moveTo>
                    <a:pt x="0" y="0"/>
                  </a:moveTo>
                  <a:lnTo>
                    <a:pt x="21600" y="21600"/>
                  </a:lnTo>
                </a:path>
              </a:pathLst>
            </a:custGeom>
            <a:noFill/>
            <a:ln w="6480">
              <a:solidFill>
                <a:srgbClr val="000000"/>
              </a:solidFill>
              <a:round/>
              <a:tailEnd len="sm" type="arrow" w="sm"/>
            </a:ln>
            <a:effectLst>
              <a:outerShdw blurRad="40000" dir="5400000" dist="20160" rotWithShape="0">
                <a:srgbClr val="808080">
                  <a:alpha val="38000"/>
                </a:srgbClr>
              </a:outerShdw>
            </a:effectLst>
          </p:spPr>
          <p:style>
            <a:lnRef idx="0"/>
            <a:fillRef idx="0"/>
            <a:effectRef idx="0"/>
            <a:fontRef idx="minor"/>
          </p:style>
        </p:sp>
        <p:sp>
          <p:nvSpPr>
            <p:cNvPr id="544" name="CustomShape 22"/>
            <p:cNvSpPr/>
            <p:nvPr/>
          </p:nvSpPr>
          <p:spPr>
            <a:xfrm flipV="1">
              <a:off x="1934640" y="3479040"/>
              <a:ext cx="89640" cy="48240"/>
            </a:xfrm>
            <a:custGeom>
              <a:avLst/>
              <a:gdLst/>
              <a:ahLst/>
              <a:rect l="l" t="t" r="r" b="b"/>
              <a:pathLst>
                <a:path w="21600" h="21600">
                  <a:moveTo>
                    <a:pt x="0" y="0"/>
                  </a:moveTo>
                  <a:lnTo>
                    <a:pt x="21600" y="21600"/>
                  </a:lnTo>
                </a:path>
              </a:pathLst>
            </a:custGeom>
            <a:noFill/>
            <a:ln w="6480">
              <a:solidFill>
                <a:srgbClr val="000000"/>
              </a:solidFill>
              <a:round/>
              <a:tailEnd len="sm" type="arrow" w="sm"/>
            </a:ln>
            <a:effectLst>
              <a:outerShdw blurRad="40000" dir="5400000" dist="20160" rotWithShape="0">
                <a:srgbClr val="808080">
                  <a:alpha val="38000"/>
                </a:srgbClr>
              </a:outerShdw>
            </a:effectLst>
          </p:spPr>
          <p:style>
            <a:lnRef idx="0"/>
            <a:fillRef idx="0"/>
            <a:effectRef idx="0"/>
            <a:fontRef idx="minor"/>
          </p:style>
        </p:sp>
        <p:sp>
          <p:nvSpPr>
            <p:cNvPr id="545" name="CustomShape 23"/>
            <p:cNvSpPr/>
            <p:nvPr/>
          </p:nvSpPr>
          <p:spPr>
            <a:xfrm flipH="1" flipV="1" rot="5400000">
              <a:off x="1765440" y="3516840"/>
              <a:ext cx="392040" cy="372960"/>
            </a:xfrm>
            <a:custGeom>
              <a:avLst/>
              <a:gdLst/>
              <a:ahLst/>
              <a:rect l="l" t="t" r="r" b="b"/>
              <a:pathLst>
                <a:path w="21600" h="21600">
                  <a:moveTo>
                    <a:pt x="0" y="0"/>
                  </a:moveTo>
                  <a:lnTo>
                    <a:pt x="21600" y="21600"/>
                  </a:lnTo>
                </a:path>
              </a:pathLst>
            </a:custGeom>
            <a:noFill/>
            <a:ln w="6480">
              <a:solidFill>
                <a:srgbClr val="000000"/>
              </a:solidFill>
              <a:round/>
              <a:tailEnd len="sm" type="arrow" w="sm"/>
            </a:ln>
            <a:effectLst>
              <a:outerShdw blurRad="40000" dir="5400000" dist="20160" rotWithShape="0">
                <a:srgbClr val="808080">
                  <a:alpha val="38000"/>
                </a:srgbClr>
              </a:outerShdw>
            </a:effectLst>
          </p:spPr>
          <p:style>
            <a:lnRef idx="0"/>
            <a:fillRef idx="0"/>
            <a:effectRef idx="0"/>
            <a:fontRef idx="minor"/>
          </p:style>
        </p:sp>
        <p:sp>
          <p:nvSpPr>
            <p:cNvPr id="546" name="CustomShape 24"/>
            <p:cNvSpPr/>
            <p:nvPr/>
          </p:nvSpPr>
          <p:spPr>
            <a:xfrm flipH="1" flipV="1" rot="5400000">
              <a:off x="2203920" y="3602880"/>
              <a:ext cx="174240" cy="1800"/>
            </a:xfrm>
            <a:custGeom>
              <a:avLst/>
              <a:gdLst/>
              <a:ahLst/>
              <a:rect l="l" t="t" r="r" b="b"/>
              <a:pathLst>
                <a:path w="21600" h="21600">
                  <a:moveTo>
                    <a:pt x="0" y="0"/>
                  </a:moveTo>
                  <a:lnTo>
                    <a:pt x="21600" y="21600"/>
                  </a:lnTo>
                </a:path>
              </a:pathLst>
            </a:custGeom>
            <a:noFill/>
            <a:ln w="6480">
              <a:solidFill>
                <a:srgbClr val="000000"/>
              </a:solidFill>
              <a:round/>
              <a:tailEnd len="sm" type="arrow" w="sm"/>
            </a:ln>
            <a:effectLst>
              <a:outerShdw blurRad="40000" dir="5400000" dist="20160" rotWithShape="0">
                <a:srgbClr val="808080">
                  <a:alpha val="38000"/>
                </a:srgbClr>
              </a:outerShdw>
            </a:effectLst>
          </p:spPr>
          <p:style>
            <a:lnRef idx="0"/>
            <a:fillRef idx="0"/>
            <a:effectRef idx="0"/>
            <a:fontRef idx="minor"/>
          </p:style>
        </p:sp>
        <p:sp>
          <p:nvSpPr>
            <p:cNvPr id="547" name="CustomShape 25"/>
            <p:cNvSpPr/>
            <p:nvPr/>
          </p:nvSpPr>
          <p:spPr>
            <a:xfrm flipV="1" rot="16200000">
              <a:off x="2327040" y="3582360"/>
              <a:ext cx="281520" cy="110160"/>
            </a:xfrm>
            <a:custGeom>
              <a:avLst/>
              <a:gdLst/>
              <a:ahLst/>
              <a:rect l="l" t="t" r="r" b="b"/>
              <a:pathLst>
                <a:path w="21600" h="21600">
                  <a:moveTo>
                    <a:pt x="0" y="0"/>
                  </a:moveTo>
                  <a:lnTo>
                    <a:pt x="21600" y="21600"/>
                  </a:lnTo>
                </a:path>
              </a:pathLst>
            </a:custGeom>
            <a:noFill/>
            <a:ln w="6480">
              <a:solidFill>
                <a:srgbClr val="000000"/>
              </a:solidFill>
              <a:round/>
              <a:tailEnd len="sm" type="arrow" w="sm"/>
            </a:ln>
            <a:effectLst>
              <a:outerShdw blurRad="40000" dir="5400000" dist="20160" rotWithShape="0">
                <a:srgbClr val="808080">
                  <a:alpha val="38000"/>
                </a:srgbClr>
              </a:outerShdw>
            </a:effectLst>
          </p:spPr>
          <p:style>
            <a:lnRef idx="0"/>
            <a:fillRef idx="0"/>
            <a:effectRef idx="0"/>
            <a:fontRef idx="minor"/>
          </p:style>
        </p:sp>
        <p:sp>
          <p:nvSpPr>
            <p:cNvPr id="548" name="CustomShape 26"/>
            <p:cNvSpPr/>
            <p:nvPr/>
          </p:nvSpPr>
          <p:spPr>
            <a:xfrm rot="10800000">
              <a:off x="2610360" y="3533760"/>
              <a:ext cx="131400" cy="130320"/>
            </a:xfrm>
            <a:custGeom>
              <a:avLst/>
              <a:gdLst/>
              <a:ahLst/>
              <a:rect l="l" t="t" r="r" b="b"/>
              <a:pathLst>
                <a:path w="21600" h="21600">
                  <a:moveTo>
                    <a:pt x="0" y="0"/>
                  </a:moveTo>
                  <a:lnTo>
                    <a:pt x="21600" y="21600"/>
                  </a:lnTo>
                </a:path>
              </a:pathLst>
            </a:custGeom>
            <a:noFill/>
            <a:ln w="6480">
              <a:solidFill>
                <a:srgbClr val="000000"/>
              </a:solidFill>
              <a:round/>
              <a:tailEnd len="sm" type="arrow" w="sm"/>
            </a:ln>
            <a:effectLst>
              <a:outerShdw blurRad="40000" dir="5400000" dist="20160" rotWithShape="0">
                <a:srgbClr val="808080">
                  <a:alpha val="38000"/>
                </a:srgbClr>
              </a:outerShdw>
            </a:effectLst>
          </p:spPr>
          <p:style>
            <a:lnRef idx="0"/>
            <a:fillRef idx="0"/>
            <a:effectRef idx="0"/>
            <a:fontRef idx="minor"/>
          </p:style>
        </p:sp>
        <p:sp>
          <p:nvSpPr>
            <p:cNvPr id="549" name="CustomShape 27"/>
            <p:cNvSpPr/>
            <p:nvPr/>
          </p:nvSpPr>
          <p:spPr>
            <a:xfrm flipH="1" flipV="1" rot="5400000">
              <a:off x="2821680" y="3789360"/>
              <a:ext cx="70560" cy="3960"/>
            </a:xfrm>
            <a:custGeom>
              <a:avLst/>
              <a:gdLst/>
              <a:ahLst/>
              <a:rect l="l" t="t" r="r" b="b"/>
              <a:pathLst>
                <a:path w="21600" h="21600">
                  <a:moveTo>
                    <a:pt x="0" y="0"/>
                  </a:moveTo>
                  <a:lnTo>
                    <a:pt x="21600" y="21600"/>
                  </a:lnTo>
                </a:path>
              </a:pathLst>
            </a:custGeom>
            <a:noFill/>
            <a:ln w="6480">
              <a:solidFill>
                <a:srgbClr val="000000"/>
              </a:solidFill>
              <a:round/>
              <a:tailEnd len="sm" type="arrow" w="sm"/>
            </a:ln>
            <a:effectLst>
              <a:outerShdw blurRad="40000" dir="5400000" dist="20160" rotWithShape="0">
                <a:srgbClr val="808080">
                  <a:alpha val="38000"/>
                </a:srgbClr>
              </a:outerShdw>
            </a:effectLst>
          </p:spPr>
          <p:style>
            <a:lnRef idx="0"/>
            <a:fillRef idx="0"/>
            <a:effectRef idx="0"/>
            <a:fontRef idx="minor"/>
          </p:style>
        </p:sp>
        <p:pic>
          <p:nvPicPr>
            <p:cNvPr id="550" name="Picture 206" descr="abalone.png"/>
            <p:cNvPicPr/>
            <p:nvPr/>
          </p:nvPicPr>
          <p:blipFill>
            <a:blip r:embed="rId27"/>
            <a:stretch/>
          </p:blipFill>
          <p:spPr>
            <a:xfrm>
              <a:off x="2526840" y="4283640"/>
              <a:ext cx="144720" cy="113400"/>
            </a:xfrm>
            <a:prstGeom prst="rect">
              <a:avLst/>
            </a:prstGeom>
            <a:ln w="9360">
              <a:noFill/>
            </a:ln>
          </p:spPr>
        </p:pic>
        <p:sp>
          <p:nvSpPr>
            <p:cNvPr id="551" name="CustomShape 28"/>
            <p:cNvSpPr/>
            <p:nvPr/>
          </p:nvSpPr>
          <p:spPr>
            <a:xfrm rot="5400000">
              <a:off x="2622240" y="4213080"/>
              <a:ext cx="74160" cy="50400"/>
            </a:xfrm>
            <a:custGeom>
              <a:avLst/>
              <a:gdLst/>
              <a:ahLst/>
              <a:rect l="l" t="t" r="r" b="b"/>
              <a:pathLst>
                <a:path w="21600" h="21600">
                  <a:moveTo>
                    <a:pt x="0" y="0"/>
                  </a:moveTo>
                  <a:lnTo>
                    <a:pt x="21600" y="21600"/>
                  </a:lnTo>
                </a:path>
              </a:pathLst>
            </a:custGeom>
            <a:noFill/>
            <a:ln w="6480">
              <a:solidFill>
                <a:srgbClr val="000000"/>
              </a:solidFill>
              <a:round/>
              <a:tailEnd len="sm" type="arrow" w="sm"/>
            </a:ln>
            <a:effectLst>
              <a:outerShdw blurRad="40000" dir="5400000" dist="20160" rotWithShape="0">
                <a:srgbClr val="808080">
                  <a:alpha val="38000"/>
                </a:srgbClr>
              </a:outerShdw>
            </a:effectLst>
          </p:spPr>
          <p:style>
            <a:lnRef idx="0"/>
            <a:fillRef idx="0"/>
            <a:effectRef idx="0"/>
            <a:fontRef idx="minor"/>
          </p:style>
        </p:sp>
        <p:sp>
          <p:nvSpPr>
            <p:cNvPr id="552" name="CustomShape 29"/>
            <p:cNvSpPr/>
            <p:nvPr/>
          </p:nvSpPr>
          <p:spPr>
            <a:xfrm flipV="1" rot="16200000">
              <a:off x="2520720" y="4226040"/>
              <a:ext cx="58680" cy="38520"/>
            </a:xfrm>
            <a:custGeom>
              <a:avLst/>
              <a:gdLst/>
              <a:ahLst/>
              <a:rect l="l" t="t" r="r" b="b"/>
              <a:pathLst>
                <a:path w="21600" h="21600">
                  <a:moveTo>
                    <a:pt x="0" y="0"/>
                  </a:moveTo>
                  <a:lnTo>
                    <a:pt x="21600" y="21600"/>
                  </a:lnTo>
                </a:path>
              </a:pathLst>
            </a:custGeom>
            <a:noFill/>
            <a:ln w="6480">
              <a:solidFill>
                <a:srgbClr val="000000"/>
              </a:solidFill>
              <a:round/>
              <a:tailEnd len="sm" type="arrow" w="sm"/>
            </a:ln>
            <a:effectLst>
              <a:outerShdw blurRad="40000" dir="5400000" dist="20160" rotWithShape="0">
                <a:srgbClr val="808080">
                  <a:alpha val="38000"/>
                </a:srgbClr>
              </a:outerShdw>
            </a:effectLst>
          </p:spPr>
          <p:style>
            <a:lnRef idx="0"/>
            <a:fillRef idx="0"/>
            <a:effectRef idx="0"/>
            <a:fontRef idx="minor"/>
          </p:style>
        </p:sp>
        <p:sp>
          <p:nvSpPr>
            <p:cNvPr id="553" name="CustomShape 30"/>
            <p:cNvSpPr/>
            <p:nvPr/>
          </p:nvSpPr>
          <p:spPr>
            <a:xfrm>
              <a:off x="594000" y="941040"/>
              <a:ext cx="2478240" cy="3989160"/>
            </a:xfrm>
            <a:prstGeom prst="rect">
              <a:avLst/>
            </a:prstGeom>
            <a:solidFill>
              <a:schemeClr val="accent1">
                <a:lumMod val="60000"/>
                <a:lumOff val="40000"/>
                <a:alpha val="52000"/>
              </a:schemeClr>
            </a:solidFill>
            <a:ln w="9360">
              <a:noFill/>
            </a:ln>
          </p:spPr>
          <p:style>
            <a:lnRef idx="0"/>
            <a:fillRef idx="0"/>
            <a:effectRef idx="0"/>
            <a:fontRef idx="minor"/>
          </p:style>
        </p:sp>
        <p:pic>
          <p:nvPicPr>
            <p:cNvPr id="554" name="Picture 5" descr="diving_ocean-792387.jpg"/>
            <p:cNvPicPr/>
            <p:nvPr/>
          </p:nvPicPr>
          <p:blipFill>
            <a:blip r:embed="rId28"/>
            <a:stretch/>
          </p:blipFill>
          <p:spPr>
            <a:xfrm>
              <a:off x="576000" y="954360"/>
              <a:ext cx="2503080" cy="3976560"/>
            </a:xfrm>
            <a:prstGeom prst="rect">
              <a:avLst/>
            </a:prstGeom>
            <a:ln w="9360">
              <a:noFill/>
            </a:ln>
          </p:spPr>
        </p:pic>
        <p:grpSp>
          <p:nvGrpSpPr>
            <p:cNvPr id="555" name="Group 31"/>
            <p:cNvGrpSpPr/>
            <p:nvPr/>
          </p:nvGrpSpPr>
          <p:grpSpPr>
            <a:xfrm>
              <a:off x="597600" y="954360"/>
              <a:ext cx="1437480" cy="3716280"/>
              <a:chOff x="597600" y="954360"/>
              <a:chExt cx="1437480" cy="3716280"/>
            </a:xfrm>
          </p:grpSpPr>
          <p:sp>
            <p:nvSpPr>
              <p:cNvPr id="556" name="CustomShape 32"/>
              <p:cNvSpPr/>
              <p:nvPr/>
            </p:nvSpPr>
            <p:spPr>
              <a:xfrm>
                <a:off x="597600" y="954360"/>
                <a:ext cx="1437480" cy="2764080"/>
              </a:xfrm>
              <a:custGeom>
                <a:avLst/>
                <a:gdLst/>
                <a:ahLst/>
                <a:rect l="l" t="t" r="r" b="b"/>
                <a:pathLst>
                  <a:path w="1917700" h="3687234">
                    <a:moveTo>
                      <a:pt x="8467" y="3454400"/>
                    </a:moveTo>
                    <a:lnTo>
                      <a:pt x="25400" y="3471334"/>
                    </a:lnTo>
                    <a:lnTo>
                      <a:pt x="4233" y="3509434"/>
                    </a:lnTo>
                    <a:lnTo>
                      <a:pt x="4233" y="3543300"/>
                    </a:lnTo>
                    <a:lnTo>
                      <a:pt x="38100" y="3551767"/>
                    </a:lnTo>
                    <a:lnTo>
                      <a:pt x="59267" y="3513667"/>
                    </a:lnTo>
                    <a:lnTo>
                      <a:pt x="88900" y="3539067"/>
                    </a:lnTo>
                    <a:lnTo>
                      <a:pt x="88900" y="3581400"/>
                    </a:lnTo>
                    <a:lnTo>
                      <a:pt x="127000" y="3611034"/>
                    </a:lnTo>
                    <a:lnTo>
                      <a:pt x="186267" y="3611034"/>
                    </a:lnTo>
                    <a:lnTo>
                      <a:pt x="177800" y="3653367"/>
                    </a:lnTo>
                    <a:lnTo>
                      <a:pt x="198967" y="3687234"/>
                    </a:lnTo>
                    <a:lnTo>
                      <a:pt x="275167" y="3627967"/>
                    </a:lnTo>
                    <a:lnTo>
                      <a:pt x="402167" y="3619500"/>
                    </a:lnTo>
                    <a:lnTo>
                      <a:pt x="592667" y="3433234"/>
                    </a:lnTo>
                    <a:lnTo>
                      <a:pt x="698500" y="3399367"/>
                    </a:lnTo>
                    <a:lnTo>
                      <a:pt x="994833" y="3382434"/>
                    </a:lnTo>
                    <a:lnTo>
                      <a:pt x="1037167" y="3327400"/>
                    </a:lnTo>
                    <a:lnTo>
                      <a:pt x="1075267" y="3327400"/>
                    </a:lnTo>
                    <a:lnTo>
                      <a:pt x="1104900" y="3230034"/>
                    </a:lnTo>
                    <a:lnTo>
                      <a:pt x="1083733" y="3141134"/>
                    </a:lnTo>
                    <a:lnTo>
                      <a:pt x="1130300" y="2988734"/>
                    </a:lnTo>
                    <a:lnTo>
                      <a:pt x="1130300" y="2874434"/>
                    </a:lnTo>
                    <a:lnTo>
                      <a:pt x="1185333" y="2798234"/>
                    </a:lnTo>
                    <a:lnTo>
                      <a:pt x="1223433" y="2683934"/>
                    </a:lnTo>
                    <a:lnTo>
                      <a:pt x="1253067" y="2683934"/>
                    </a:lnTo>
                    <a:lnTo>
                      <a:pt x="1286933" y="2650067"/>
                    </a:lnTo>
                    <a:lnTo>
                      <a:pt x="1278467" y="2595034"/>
                    </a:lnTo>
                    <a:lnTo>
                      <a:pt x="1295400" y="2573867"/>
                    </a:lnTo>
                    <a:lnTo>
                      <a:pt x="1299633" y="2476500"/>
                    </a:lnTo>
                    <a:lnTo>
                      <a:pt x="1367367" y="2400300"/>
                    </a:lnTo>
                    <a:lnTo>
                      <a:pt x="1401233" y="2307167"/>
                    </a:lnTo>
                    <a:lnTo>
                      <a:pt x="1380067" y="2269067"/>
                    </a:lnTo>
                    <a:lnTo>
                      <a:pt x="1405467" y="2260600"/>
                    </a:lnTo>
                    <a:lnTo>
                      <a:pt x="1405467" y="2260600"/>
                    </a:lnTo>
                    <a:lnTo>
                      <a:pt x="1498600" y="2082800"/>
                    </a:lnTo>
                    <a:lnTo>
                      <a:pt x="1595967" y="2036234"/>
                    </a:lnTo>
                    <a:lnTo>
                      <a:pt x="1595967" y="2036234"/>
                    </a:lnTo>
                    <a:lnTo>
                      <a:pt x="1663700" y="1947334"/>
                    </a:lnTo>
                    <a:lnTo>
                      <a:pt x="1634067" y="1900767"/>
                    </a:lnTo>
                    <a:lnTo>
                      <a:pt x="1731433" y="1752600"/>
                    </a:lnTo>
                    <a:lnTo>
                      <a:pt x="1794933" y="1549400"/>
                    </a:lnTo>
                    <a:lnTo>
                      <a:pt x="1769533" y="1452034"/>
                    </a:lnTo>
                    <a:lnTo>
                      <a:pt x="1875367" y="1121834"/>
                    </a:lnTo>
                    <a:cubicBezTo>
                      <a:pt x="1888067" y="920045"/>
                      <a:pt x="1917700" y="912990"/>
                      <a:pt x="1862667" y="719667"/>
                    </a:cubicBezTo>
                    <a:lnTo>
                      <a:pt x="1786467" y="249767"/>
                    </a:lnTo>
                    <a:lnTo>
                      <a:pt x="1676400" y="0"/>
                    </a:lnTo>
                    <a:lnTo>
                      <a:pt x="0" y="1"/>
                    </a:lnTo>
                    <a:cubicBezTo>
                      <a:pt x="2822" y="788812"/>
                      <a:pt x="5645" y="2665589"/>
                      <a:pt x="8467" y="3454400"/>
                    </a:cubicBezTo>
                    <a:close/>
                  </a:path>
                </a:pathLst>
              </a:custGeom>
              <a:blipFill rotWithShape="0">
                <a:blip r:embed="rId29"/>
                <a:stretch>
                  <a:fillRect/>
                </a:stretch>
              </a:blipFill>
              <a:ln>
                <a:solidFill>
                  <a:schemeClr val="tx1"/>
                </a:solidFill>
                <a:round/>
              </a:ln>
              <a:effectLst>
                <a:outerShdw blurRad="40000" dir="5400000" dist="2304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557" name="CustomShape 33"/>
              <p:cNvSpPr/>
              <p:nvPr/>
            </p:nvSpPr>
            <p:spPr>
              <a:xfrm>
                <a:off x="810720" y="3706920"/>
                <a:ext cx="24120" cy="68400"/>
              </a:xfrm>
              <a:custGeom>
                <a:avLst/>
                <a:gdLst/>
                <a:ahLst/>
                <a:rect l="l" t="t" r="r" b="b"/>
                <a:pathLst>
                  <a:path w="33867" h="93134">
                    <a:moveTo>
                      <a:pt x="25400" y="0"/>
                    </a:moveTo>
                    <a:lnTo>
                      <a:pt x="0" y="29634"/>
                    </a:lnTo>
                    <a:lnTo>
                      <a:pt x="8467" y="67734"/>
                    </a:lnTo>
                    <a:lnTo>
                      <a:pt x="33867" y="93134"/>
                    </a:lnTo>
                    <a:lnTo>
                      <a:pt x="25400" y="0"/>
                    </a:lnTo>
                    <a:close/>
                  </a:path>
                </a:pathLst>
              </a:custGeom>
              <a:blipFill rotWithShape="0">
                <a:blip r:embed="rId30"/>
                <a:stretch>
                  <a:fillRect/>
                </a:stretch>
              </a:blipFill>
              <a:ln>
                <a:solidFill>
                  <a:srgbClr val="000000"/>
                </a:solidFill>
                <a:round/>
              </a:ln>
              <a:effectLst>
                <a:outerShdw blurRad="40000" dir="5400000" dist="2304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558" name="CustomShape 34"/>
              <p:cNvSpPr/>
              <p:nvPr/>
            </p:nvSpPr>
            <p:spPr>
              <a:xfrm>
                <a:off x="1064160" y="3890520"/>
                <a:ext cx="79200" cy="98280"/>
              </a:xfrm>
              <a:custGeom>
                <a:avLst/>
                <a:gdLst/>
                <a:ahLst/>
                <a:rect l="l" t="t" r="r" b="b"/>
                <a:pathLst>
                  <a:path w="105833" h="131233">
                    <a:moveTo>
                      <a:pt x="55033" y="131233"/>
                    </a:moveTo>
                    <a:lnTo>
                      <a:pt x="0" y="29633"/>
                    </a:lnTo>
                    <a:lnTo>
                      <a:pt x="25400" y="0"/>
                    </a:lnTo>
                    <a:lnTo>
                      <a:pt x="76200" y="33866"/>
                    </a:lnTo>
                    <a:lnTo>
                      <a:pt x="105833" y="42333"/>
                    </a:lnTo>
                    <a:lnTo>
                      <a:pt x="105833" y="84666"/>
                    </a:lnTo>
                    <a:lnTo>
                      <a:pt x="55033" y="131233"/>
                    </a:lnTo>
                    <a:close/>
                  </a:path>
                </a:pathLst>
              </a:custGeom>
              <a:blipFill rotWithShape="0">
                <a:blip r:embed="rId31"/>
                <a:stretch>
                  <a:fillRect/>
                </a:stretch>
              </a:blipFill>
              <a:ln>
                <a:solidFill>
                  <a:srgbClr val="000000"/>
                </a:solidFill>
                <a:round/>
              </a:ln>
              <a:effectLst>
                <a:outerShdw blurRad="40000" dir="5400000" dist="2304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559" name="CustomShape 35"/>
              <p:cNvSpPr/>
              <p:nvPr/>
            </p:nvSpPr>
            <p:spPr>
              <a:xfrm>
                <a:off x="1105920" y="4008240"/>
                <a:ext cx="58680" cy="37440"/>
              </a:xfrm>
              <a:custGeom>
                <a:avLst/>
                <a:gdLst/>
                <a:ahLst/>
                <a:rect l="l" t="t" r="r" b="b"/>
                <a:pathLst>
                  <a:path w="80434" h="50800">
                    <a:moveTo>
                      <a:pt x="0" y="12700"/>
                    </a:moveTo>
                    <a:lnTo>
                      <a:pt x="25400" y="50800"/>
                    </a:lnTo>
                    <a:lnTo>
                      <a:pt x="67734" y="29633"/>
                    </a:lnTo>
                    <a:lnTo>
                      <a:pt x="67734" y="29633"/>
                    </a:lnTo>
                    <a:lnTo>
                      <a:pt x="80434" y="0"/>
                    </a:lnTo>
                    <a:lnTo>
                      <a:pt x="0" y="12700"/>
                    </a:lnTo>
                    <a:close/>
                  </a:path>
                </a:pathLst>
              </a:custGeom>
              <a:blipFill rotWithShape="0">
                <a:blip r:embed="rId32"/>
                <a:stretch>
                  <a:fillRect/>
                </a:stretch>
              </a:blipFill>
              <a:ln>
                <a:solidFill>
                  <a:srgbClr val="000000"/>
                </a:solidFill>
                <a:round/>
              </a:ln>
              <a:effectLst>
                <a:outerShdw blurRad="40000" dir="5400000" dist="2304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560" name="CustomShape 36"/>
              <p:cNvSpPr/>
              <p:nvPr/>
            </p:nvSpPr>
            <p:spPr>
              <a:xfrm>
                <a:off x="597600" y="4093920"/>
                <a:ext cx="542160" cy="576720"/>
              </a:xfrm>
              <a:custGeom>
                <a:avLst/>
                <a:gdLst/>
                <a:ahLst/>
                <a:rect l="l" t="t" r="r" b="b"/>
                <a:pathLst>
                  <a:path w="723900" h="770467">
                    <a:moveTo>
                      <a:pt x="664633" y="16933"/>
                    </a:moveTo>
                    <a:lnTo>
                      <a:pt x="664633" y="16933"/>
                    </a:lnTo>
                    <a:lnTo>
                      <a:pt x="592667" y="21167"/>
                    </a:lnTo>
                    <a:lnTo>
                      <a:pt x="529167" y="55033"/>
                    </a:lnTo>
                    <a:lnTo>
                      <a:pt x="499533" y="46567"/>
                    </a:lnTo>
                    <a:lnTo>
                      <a:pt x="317500" y="105833"/>
                    </a:lnTo>
                    <a:lnTo>
                      <a:pt x="249767" y="105833"/>
                    </a:lnTo>
                    <a:lnTo>
                      <a:pt x="42333" y="0"/>
                    </a:lnTo>
                    <a:lnTo>
                      <a:pt x="0" y="8467"/>
                    </a:lnTo>
                    <a:lnTo>
                      <a:pt x="8467" y="283633"/>
                    </a:lnTo>
                    <a:lnTo>
                      <a:pt x="59267" y="368300"/>
                    </a:lnTo>
                    <a:lnTo>
                      <a:pt x="93133" y="427567"/>
                    </a:lnTo>
                    <a:lnTo>
                      <a:pt x="55033" y="402167"/>
                    </a:lnTo>
                    <a:lnTo>
                      <a:pt x="55033" y="402167"/>
                    </a:lnTo>
                    <a:lnTo>
                      <a:pt x="42333" y="465667"/>
                    </a:lnTo>
                    <a:lnTo>
                      <a:pt x="97367" y="575733"/>
                    </a:lnTo>
                    <a:lnTo>
                      <a:pt x="182033" y="673100"/>
                    </a:lnTo>
                    <a:lnTo>
                      <a:pt x="241300" y="694267"/>
                    </a:lnTo>
                    <a:lnTo>
                      <a:pt x="207433" y="690033"/>
                    </a:lnTo>
                    <a:lnTo>
                      <a:pt x="232833" y="719667"/>
                    </a:lnTo>
                    <a:lnTo>
                      <a:pt x="270933" y="736600"/>
                    </a:lnTo>
                    <a:lnTo>
                      <a:pt x="309033" y="736600"/>
                    </a:lnTo>
                    <a:lnTo>
                      <a:pt x="334433" y="723900"/>
                    </a:lnTo>
                    <a:lnTo>
                      <a:pt x="389467" y="770467"/>
                    </a:lnTo>
                    <a:lnTo>
                      <a:pt x="389467" y="770467"/>
                    </a:lnTo>
                    <a:lnTo>
                      <a:pt x="448733" y="698500"/>
                    </a:lnTo>
                    <a:lnTo>
                      <a:pt x="440267" y="643467"/>
                    </a:lnTo>
                    <a:lnTo>
                      <a:pt x="486833" y="690033"/>
                    </a:lnTo>
                    <a:lnTo>
                      <a:pt x="486833" y="690033"/>
                    </a:lnTo>
                    <a:lnTo>
                      <a:pt x="503767" y="643467"/>
                    </a:lnTo>
                    <a:lnTo>
                      <a:pt x="563033" y="575733"/>
                    </a:lnTo>
                    <a:lnTo>
                      <a:pt x="605367" y="609600"/>
                    </a:lnTo>
                    <a:lnTo>
                      <a:pt x="605367" y="639233"/>
                    </a:lnTo>
                    <a:lnTo>
                      <a:pt x="656167" y="639233"/>
                    </a:lnTo>
                    <a:lnTo>
                      <a:pt x="656167" y="575733"/>
                    </a:lnTo>
                    <a:lnTo>
                      <a:pt x="626533" y="571500"/>
                    </a:lnTo>
                    <a:lnTo>
                      <a:pt x="651933" y="465667"/>
                    </a:lnTo>
                    <a:lnTo>
                      <a:pt x="651933" y="393700"/>
                    </a:lnTo>
                    <a:lnTo>
                      <a:pt x="719667" y="325967"/>
                    </a:lnTo>
                    <a:lnTo>
                      <a:pt x="719667" y="173567"/>
                    </a:lnTo>
                    <a:lnTo>
                      <a:pt x="723900" y="59267"/>
                    </a:lnTo>
                    <a:lnTo>
                      <a:pt x="664633" y="16933"/>
                    </a:lnTo>
                    <a:close/>
                  </a:path>
                </a:pathLst>
              </a:custGeom>
              <a:blipFill rotWithShape="0">
                <a:blip r:embed="rId33"/>
                <a:stretch>
                  <a:fillRect/>
                </a:stretch>
              </a:blipFill>
              <a:ln>
                <a:solidFill>
                  <a:srgbClr val="000000"/>
                </a:solidFill>
                <a:round/>
              </a:ln>
              <a:effectLst>
                <a:outerShdw blurRad="40000" dir="5400000" dist="23040" rotWithShape="0">
                  <a:srgbClr val="000000">
                    <a:alpha val="35000"/>
                  </a:srgbClr>
                </a:outerShdw>
              </a:effectLst>
            </p:spPr>
            <p:style>
              <a:lnRef idx="1">
                <a:schemeClr val="accent1"/>
              </a:lnRef>
              <a:fillRef idx="3">
                <a:schemeClr val="accent1"/>
              </a:fillRef>
              <a:effectRef idx="2">
                <a:schemeClr val="accent1"/>
              </a:effectRef>
              <a:fontRef idx="minor"/>
            </p:style>
          </p:sp>
        </p:grpSp>
        <p:grpSp>
          <p:nvGrpSpPr>
            <p:cNvPr id="561" name="Group 37"/>
            <p:cNvGrpSpPr/>
            <p:nvPr/>
          </p:nvGrpSpPr>
          <p:grpSpPr>
            <a:xfrm>
              <a:off x="508320" y="2307960"/>
              <a:ext cx="1281600" cy="2315160"/>
              <a:chOff x="508320" y="2307960"/>
              <a:chExt cx="1281600" cy="2315160"/>
            </a:xfrm>
          </p:grpSpPr>
          <p:pic>
            <p:nvPicPr>
              <p:cNvPr id="562" name="Picture 5" descr="C:\Documents and Settings\User\Temporary Internet Files\Content.IE5\68N0597W\MCj04338390000[1].png"/>
              <p:cNvPicPr/>
              <p:nvPr/>
            </p:nvPicPr>
            <p:blipFill>
              <a:blip r:embed="rId34"/>
              <a:stretch/>
            </p:blipFill>
            <p:spPr>
              <a:xfrm>
                <a:off x="602280" y="3324960"/>
                <a:ext cx="357840" cy="248040"/>
              </a:xfrm>
              <a:prstGeom prst="rect">
                <a:avLst/>
              </a:prstGeom>
              <a:ln w="9360">
                <a:noFill/>
              </a:ln>
            </p:spPr>
          </p:pic>
          <p:pic>
            <p:nvPicPr>
              <p:cNvPr id="563" name="Picture 3" descr="C:\Documents and Settings\User\Temporary Internet Files\Content.IE5\IZZJ5E90\MCj04247600000[1].wmf"/>
              <p:cNvPicPr/>
              <p:nvPr/>
            </p:nvPicPr>
            <p:blipFill>
              <a:blip r:embed="rId35"/>
              <a:stretch/>
            </p:blipFill>
            <p:spPr>
              <a:xfrm>
                <a:off x="508320" y="3412440"/>
                <a:ext cx="206640" cy="174240"/>
              </a:xfrm>
              <a:prstGeom prst="rect">
                <a:avLst/>
              </a:prstGeom>
              <a:ln w="9360">
                <a:noFill/>
              </a:ln>
            </p:spPr>
          </p:pic>
          <p:pic>
            <p:nvPicPr>
              <p:cNvPr id="564" name="Picture 4" descr="C:\Documents and Settings\User\Temporary Internet Files\Content.IE5\DQKMYITA\MCj04338560000[1].png"/>
              <p:cNvPicPr/>
              <p:nvPr/>
            </p:nvPicPr>
            <p:blipFill>
              <a:blip r:embed="rId36"/>
              <a:stretch/>
            </p:blipFill>
            <p:spPr>
              <a:xfrm>
                <a:off x="607680" y="3450600"/>
                <a:ext cx="267480" cy="206280"/>
              </a:xfrm>
              <a:prstGeom prst="rect">
                <a:avLst/>
              </a:prstGeom>
              <a:ln w="9360">
                <a:noFill/>
              </a:ln>
            </p:spPr>
          </p:pic>
          <p:pic>
            <p:nvPicPr>
              <p:cNvPr id="565" name="Picture 5" descr="C:\Documents and Settings\User\Temporary Internet Files\Content.IE5\68N0597W\MCj04338390000[1].png"/>
              <p:cNvPicPr/>
              <p:nvPr/>
            </p:nvPicPr>
            <p:blipFill>
              <a:blip r:embed="rId37"/>
              <a:stretch/>
            </p:blipFill>
            <p:spPr>
              <a:xfrm>
                <a:off x="1390320" y="2307960"/>
                <a:ext cx="357840" cy="248040"/>
              </a:xfrm>
              <a:prstGeom prst="rect">
                <a:avLst/>
              </a:prstGeom>
              <a:ln w="9360">
                <a:noFill/>
              </a:ln>
            </p:spPr>
          </p:pic>
          <p:pic>
            <p:nvPicPr>
              <p:cNvPr id="566" name="Picture 3" descr="C:\Documents and Settings\User\Temporary Internet Files\Content.IE5\IZZJ5E90\MCj04247600000[1].wmf"/>
              <p:cNvPicPr/>
              <p:nvPr/>
            </p:nvPicPr>
            <p:blipFill>
              <a:blip r:embed="rId38"/>
              <a:stretch/>
            </p:blipFill>
            <p:spPr>
              <a:xfrm>
                <a:off x="1583280" y="2324160"/>
                <a:ext cx="206640" cy="174240"/>
              </a:xfrm>
              <a:prstGeom prst="rect">
                <a:avLst/>
              </a:prstGeom>
              <a:ln w="9360">
                <a:noFill/>
              </a:ln>
            </p:spPr>
          </p:pic>
          <p:pic>
            <p:nvPicPr>
              <p:cNvPr id="567" name="Picture 4" descr="C:\Documents and Settings\User\Temporary Internet Files\Content.IE5\DQKMYITA\MCj04338560000[1].png"/>
              <p:cNvPicPr/>
              <p:nvPr/>
            </p:nvPicPr>
            <p:blipFill>
              <a:blip r:embed="rId39"/>
              <a:stretch/>
            </p:blipFill>
            <p:spPr>
              <a:xfrm>
                <a:off x="1481760" y="2397960"/>
                <a:ext cx="267480" cy="206280"/>
              </a:xfrm>
              <a:prstGeom prst="rect">
                <a:avLst/>
              </a:prstGeom>
              <a:ln w="9360">
                <a:noFill/>
              </a:ln>
            </p:spPr>
          </p:pic>
          <p:pic>
            <p:nvPicPr>
              <p:cNvPr id="568" name="Picture 3" descr="C:\Documents and Settings\User\Temporary Internet Files\Content.IE5\IZZJ5E90\MCj04247600000[1].wmf"/>
              <p:cNvPicPr/>
              <p:nvPr/>
            </p:nvPicPr>
            <p:blipFill>
              <a:blip r:embed="rId40"/>
              <a:stretch/>
            </p:blipFill>
            <p:spPr>
              <a:xfrm>
                <a:off x="744480" y="4135320"/>
                <a:ext cx="206640" cy="174240"/>
              </a:xfrm>
              <a:prstGeom prst="rect">
                <a:avLst/>
              </a:prstGeom>
              <a:ln w="9360">
                <a:noFill/>
              </a:ln>
            </p:spPr>
          </p:pic>
          <p:pic>
            <p:nvPicPr>
              <p:cNvPr id="569" name="Picture 4" descr="C:\Documents and Settings\User\Temporary Internet Files\Content.IE5\DQKMYITA\MCj04338560000[1].png"/>
              <p:cNvPicPr/>
              <p:nvPr/>
            </p:nvPicPr>
            <p:blipFill>
              <a:blip r:embed="rId41"/>
              <a:stretch/>
            </p:blipFill>
            <p:spPr>
              <a:xfrm>
                <a:off x="843840" y="4416840"/>
                <a:ext cx="267480" cy="206280"/>
              </a:xfrm>
              <a:prstGeom prst="rect">
                <a:avLst/>
              </a:prstGeom>
              <a:ln w="9360">
                <a:noFill/>
              </a:ln>
            </p:spPr>
          </p:pic>
        </p:grpSp>
      </p:grpSp>
      <p:sp>
        <p:nvSpPr>
          <p:cNvPr id="570" name="CustomShape 38"/>
          <p:cNvSpPr/>
          <p:nvPr/>
        </p:nvSpPr>
        <p:spPr>
          <a:xfrm>
            <a:off x="5948280" y="1056600"/>
            <a:ext cx="830160" cy="4021560"/>
          </a:xfrm>
          <a:prstGeom prst="rect">
            <a:avLst/>
          </a:prstGeom>
          <a:solidFill>
            <a:srgbClr val="ffffff"/>
          </a:solidFill>
          <a:ln w="9360">
            <a:solidFill>
              <a:schemeClr val="bg1"/>
            </a:solidFill>
            <a:round/>
          </a:ln>
        </p:spPr>
        <p:style>
          <a:lnRef idx="0"/>
          <a:fillRef idx="0"/>
          <a:effectRef idx="0"/>
          <a:fontRef idx="minor"/>
        </p:style>
      </p:sp>
      <p:sp>
        <p:nvSpPr>
          <p:cNvPr id="571" name="CustomShape 39"/>
          <p:cNvSpPr/>
          <p:nvPr/>
        </p:nvSpPr>
        <p:spPr>
          <a:xfrm>
            <a:off x="6169680" y="4712040"/>
            <a:ext cx="461160" cy="305280"/>
          </a:xfrm>
          <a:prstGeom prst="roundRect">
            <a:avLst>
              <a:gd name="adj" fmla="val 16667"/>
            </a:avLst>
          </a:prstGeom>
          <a:blipFill rotWithShape="0">
            <a:blip r:embed="rId42"/>
            <a:stretch>
              <a:fillRect/>
            </a:stretch>
          </a:blipFill>
          <a:ln>
            <a:noFill/>
          </a:ln>
          <a:effectLst>
            <a:outerShdw algn="tl" blurRad="76200" dir="7800819" dist="38073" rotWithShape="0">
              <a:srgbClr val="000000">
                <a:alpha val="40000"/>
              </a:srgbClr>
            </a:outerShdw>
          </a:effectLst>
          <a:scene3d>
            <a:camera prst="orthographicFront"/>
            <a:lightRig dir="t" rig="contrasting">
              <a:rot lat="0" lon="0" rev="4200000"/>
            </a:lightRig>
          </a:scene3d>
          <a:sp3d prstMaterial="plastic">
            <a:bevelT prst="relaxedInset" w="381000" h="114300"/>
            <a:contourClr>
              <a:srgbClr val="969696"/>
            </a:contourClr>
          </a:sp3d>
        </p:spPr>
        <p:style>
          <a:lnRef idx="0"/>
          <a:fillRef idx="0"/>
          <a:effectRef idx="0"/>
          <a:fontRef idx="minor"/>
        </p:style>
      </p:sp>
      <p:sp>
        <p:nvSpPr>
          <p:cNvPr id="572" name="CustomShape 40"/>
          <p:cNvSpPr/>
          <p:nvPr/>
        </p:nvSpPr>
        <p:spPr>
          <a:xfrm>
            <a:off x="6170400" y="4233960"/>
            <a:ext cx="455760" cy="292320"/>
          </a:xfrm>
          <a:prstGeom prst="roundRect">
            <a:avLst>
              <a:gd name="adj" fmla="val 16667"/>
            </a:avLst>
          </a:prstGeom>
          <a:blipFill rotWithShape="0">
            <a:blip r:embed="rId43"/>
            <a:stretch>
              <a:fillRect/>
            </a:stretch>
          </a:blipFill>
          <a:ln>
            <a:noFill/>
          </a:ln>
          <a:effectLst>
            <a:outerShdw algn="tl" blurRad="76200" dir="7800819" dist="38073" rotWithShape="0">
              <a:srgbClr val="000000">
                <a:alpha val="40000"/>
              </a:srgbClr>
            </a:outerShdw>
          </a:effectLst>
          <a:scene3d>
            <a:camera prst="orthographicFront"/>
            <a:lightRig dir="t" rig="contrasting">
              <a:rot lat="0" lon="0" rev="4200000"/>
            </a:lightRig>
          </a:scene3d>
          <a:sp3d prstMaterial="plastic">
            <a:bevelT prst="relaxedInset" w="381000" h="114300"/>
            <a:contourClr>
              <a:srgbClr val="969696"/>
            </a:contourClr>
          </a:sp3d>
        </p:spPr>
        <p:style>
          <a:lnRef idx="0"/>
          <a:fillRef idx="0"/>
          <a:effectRef idx="0"/>
          <a:fontRef idx="minor"/>
        </p:style>
      </p:sp>
      <p:sp>
        <p:nvSpPr>
          <p:cNvPr id="573" name="CustomShape 41"/>
          <p:cNvSpPr/>
          <p:nvPr/>
        </p:nvSpPr>
        <p:spPr>
          <a:xfrm>
            <a:off x="6194160" y="3759120"/>
            <a:ext cx="392400" cy="291600"/>
          </a:xfrm>
          <a:prstGeom prst="roundRect">
            <a:avLst>
              <a:gd name="adj" fmla="val 16667"/>
            </a:avLst>
          </a:prstGeom>
          <a:blipFill rotWithShape="0">
            <a:blip r:embed="rId44"/>
            <a:stretch>
              <a:fillRect/>
            </a:stretch>
          </a:blipFill>
          <a:ln>
            <a:noFill/>
          </a:ln>
          <a:effectLst>
            <a:outerShdw algn="tl" blurRad="76200" dir="7800819" dist="38073" rotWithShape="0">
              <a:srgbClr val="000000">
                <a:alpha val="40000"/>
              </a:srgbClr>
            </a:outerShdw>
          </a:effectLst>
          <a:scene3d>
            <a:camera prst="orthographicFront"/>
            <a:lightRig dir="t" rig="contrasting">
              <a:rot lat="0" lon="0" rev="4200000"/>
            </a:lightRig>
          </a:scene3d>
          <a:sp3d prstMaterial="plastic">
            <a:bevelT prst="relaxedInset" w="381000" h="114300"/>
            <a:contourClr>
              <a:srgbClr val="969696"/>
            </a:contourClr>
          </a:sp3d>
        </p:spPr>
        <p:style>
          <a:lnRef idx="0"/>
          <a:fillRef idx="0"/>
          <a:effectRef idx="0"/>
          <a:fontRef idx="minor"/>
        </p:style>
      </p:sp>
      <p:grpSp>
        <p:nvGrpSpPr>
          <p:cNvPr id="574" name="Group 42"/>
          <p:cNvGrpSpPr/>
          <p:nvPr/>
        </p:nvGrpSpPr>
        <p:grpSpPr>
          <a:xfrm>
            <a:off x="6077880" y="3141360"/>
            <a:ext cx="568440" cy="418320"/>
            <a:chOff x="6077880" y="3141360"/>
            <a:chExt cx="568440" cy="418320"/>
          </a:xfrm>
        </p:grpSpPr>
        <p:sp>
          <p:nvSpPr>
            <p:cNvPr id="575" name="CustomShape 43"/>
            <p:cNvSpPr/>
            <p:nvPr/>
          </p:nvSpPr>
          <p:spPr>
            <a:xfrm>
              <a:off x="6077880" y="3396600"/>
              <a:ext cx="331200" cy="89640"/>
            </a:xfrm>
            <a:prstGeom prst="roundRect">
              <a:avLst>
                <a:gd name="adj" fmla="val 16667"/>
              </a:avLst>
            </a:prstGeom>
            <a:blipFill rotWithShape="0">
              <a:blip r:embed="rId45"/>
              <a:stretch>
                <a:fillRect/>
              </a:stretch>
            </a:blipFill>
            <a:ln>
              <a:noFill/>
            </a:ln>
            <a:effectLst>
              <a:outerShdw algn="tl" blurRad="76200" dir="7800819" dist="38073" rotWithShape="0">
                <a:srgbClr val="000000">
                  <a:alpha val="40000"/>
                </a:srgbClr>
              </a:outerShdw>
            </a:effectLst>
            <a:scene3d>
              <a:camera prst="orthographicFront"/>
              <a:lightRig dir="t" rig="contrasting">
                <a:rot lat="0" lon="0" rev="4200000"/>
              </a:lightRig>
            </a:scene3d>
            <a:sp3d prstMaterial="plastic">
              <a:bevelT prst="relaxedInset" w="381000" h="114300"/>
              <a:contourClr>
                <a:srgbClr val="969696"/>
              </a:contourClr>
            </a:sp3d>
          </p:spPr>
          <p:style>
            <a:lnRef idx="0"/>
            <a:fillRef idx="0"/>
            <a:effectRef idx="0"/>
            <a:fontRef idx="minor"/>
          </p:style>
        </p:sp>
        <p:sp>
          <p:nvSpPr>
            <p:cNvPr id="576" name="CustomShape 44"/>
            <p:cNvSpPr/>
            <p:nvPr/>
          </p:nvSpPr>
          <p:spPr>
            <a:xfrm>
              <a:off x="6114960" y="3141360"/>
              <a:ext cx="522000" cy="209880"/>
            </a:xfrm>
            <a:prstGeom prst="roundRect">
              <a:avLst>
                <a:gd name="adj" fmla="val 16667"/>
              </a:avLst>
            </a:prstGeom>
            <a:blipFill rotWithShape="0">
              <a:blip r:embed="rId46"/>
              <a:stretch>
                <a:fillRect/>
              </a:stretch>
            </a:blipFill>
            <a:ln>
              <a:noFill/>
            </a:ln>
            <a:effectLst>
              <a:outerShdw algn="tl" blurRad="76200" dir="7800819" dist="38073" rotWithShape="0">
                <a:srgbClr val="000000">
                  <a:alpha val="40000"/>
                </a:srgbClr>
              </a:outerShdw>
            </a:effectLst>
            <a:scene3d>
              <a:camera prst="orthographicFront"/>
              <a:lightRig dir="t" rig="contrasting">
                <a:rot lat="0" lon="0" rev="4200000"/>
              </a:lightRig>
            </a:scene3d>
            <a:sp3d prstMaterial="plastic">
              <a:bevelT prst="relaxedInset" w="381000" h="114300"/>
              <a:contourClr>
                <a:srgbClr val="969696"/>
              </a:contourClr>
            </a:sp3d>
          </p:spPr>
          <p:style>
            <a:lnRef idx="0"/>
            <a:fillRef idx="0"/>
            <a:effectRef idx="0"/>
            <a:fontRef idx="minor"/>
          </p:style>
        </p:sp>
        <p:sp>
          <p:nvSpPr>
            <p:cNvPr id="577" name="CustomShape 45"/>
            <p:cNvSpPr/>
            <p:nvPr/>
          </p:nvSpPr>
          <p:spPr>
            <a:xfrm>
              <a:off x="6192360" y="3396600"/>
              <a:ext cx="331200" cy="163080"/>
            </a:xfrm>
            <a:prstGeom prst="roundRect">
              <a:avLst>
                <a:gd name="adj" fmla="val 16667"/>
              </a:avLst>
            </a:prstGeom>
            <a:blipFill rotWithShape="0">
              <a:blip r:embed="rId47"/>
              <a:stretch>
                <a:fillRect/>
              </a:stretch>
            </a:blipFill>
            <a:ln>
              <a:noFill/>
            </a:ln>
            <a:effectLst>
              <a:outerShdw algn="tl" blurRad="76200" dir="7800819" dist="38073" rotWithShape="0">
                <a:srgbClr val="000000">
                  <a:alpha val="40000"/>
                </a:srgbClr>
              </a:outerShdw>
            </a:effectLst>
            <a:scene3d>
              <a:camera prst="orthographicFront"/>
              <a:lightRig dir="t" rig="contrasting">
                <a:rot lat="0" lon="0" rev="4200000"/>
              </a:lightRig>
            </a:scene3d>
            <a:sp3d prstMaterial="plastic">
              <a:bevelT prst="relaxedInset" w="381000" h="114300"/>
              <a:contourClr>
                <a:srgbClr val="969696"/>
              </a:contourClr>
            </a:sp3d>
          </p:spPr>
          <p:style>
            <a:lnRef idx="0"/>
            <a:fillRef idx="0"/>
            <a:effectRef idx="0"/>
            <a:fontRef idx="minor"/>
          </p:style>
        </p:sp>
        <p:sp>
          <p:nvSpPr>
            <p:cNvPr id="578" name="CustomShape 46"/>
            <p:cNvSpPr/>
            <p:nvPr/>
          </p:nvSpPr>
          <p:spPr>
            <a:xfrm>
              <a:off x="6200640" y="3363120"/>
              <a:ext cx="331200" cy="89640"/>
            </a:xfrm>
            <a:prstGeom prst="roundRect">
              <a:avLst>
                <a:gd name="adj" fmla="val 16667"/>
              </a:avLst>
            </a:prstGeom>
            <a:blipFill rotWithShape="0">
              <a:blip r:embed="rId48"/>
              <a:stretch>
                <a:fillRect/>
              </a:stretch>
            </a:blipFill>
            <a:ln>
              <a:noFill/>
            </a:ln>
            <a:effectLst>
              <a:outerShdw algn="tl" blurRad="76200" dir="7800819" dist="38073" rotWithShape="0">
                <a:srgbClr val="000000">
                  <a:alpha val="40000"/>
                </a:srgbClr>
              </a:outerShdw>
            </a:effectLst>
            <a:scene3d>
              <a:camera prst="orthographicFront"/>
              <a:lightRig dir="t" rig="contrasting">
                <a:rot lat="0" lon="0" rev="4200000"/>
              </a:lightRig>
            </a:scene3d>
            <a:sp3d prstMaterial="plastic">
              <a:bevelT prst="relaxedInset" w="381000" h="114300"/>
              <a:contourClr>
                <a:srgbClr val="969696"/>
              </a:contourClr>
            </a:sp3d>
          </p:spPr>
          <p:style>
            <a:lnRef idx="0"/>
            <a:fillRef idx="0"/>
            <a:effectRef idx="0"/>
            <a:fontRef idx="minor"/>
          </p:style>
        </p:sp>
        <p:sp>
          <p:nvSpPr>
            <p:cNvPr id="579" name="CustomShape 47"/>
            <p:cNvSpPr/>
            <p:nvPr/>
          </p:nvSpPr>
          <p:spPr>
            <a:xfrm>
              <a:off x="6315120" y="3363120"/>
              <a:ext cx="331200" cy="163080"/>
            </a:xfrm>
            <a:prstGeom prst="roundRect">
              <a:avLst>
                <a:gd name="adj" fmla="val 16667"/>
              </a:avLst>
            </a:prstGeom>
            <a:blipFill rotWithShape="0">
              <a:blip r:embed="rId49"/>
              <a:stretch>
                <a:fillRect/>
              </a:stretch>
            </a:blipFill>
            <a:ln>
              <a:noFill/>
            </a:ln>
            <a:effectLst>
              <a:outerShdw algn="tl" blurRad="76200" dir="7800819" dist="38073" rotWithShape="0">
                <a:srgbClr val="000000">
                  <a:alpha val="40000"/>
                </a:srgbClr>
              </a:outerShdw>
            </a:effectLst>
            <a:scene3d>
              <a:camera prst="orthographicFront"/>
              <a:lightRig dir="t" rig="contrasting">
                <a:rot lat="0" lon="0" rev="4200000"/>
              </a:lightRig>
            </a:scene3d>
            <a:sp3d prstMaterial="plastic">
              <a:bevelT prst="relaxedInset" w="381000" h="114300"/>
              <a:contourClr>
                <a:srgbClr val="969696"/>
              </a:contourClr>
            </a:sp3d>
          </p:spPr>
          <p:style>
            <a:lnRef idx="0"/>
            <a:fillRef idx="0"/>
            <a:effectRef idx="0"/>
            <a:fontRef idx="minor"/>
          </p:style>
        </p:sp>
      </p:grpSp>
      <p:sp>
        <p:nvSpPr>
          <p:cNvPr id="580" name="CustomShape 48"/>
          <p:cNvSpPr/>
          <p:nvPr/>
        </p:nvSpPr>
        <p:spPr>
          <a:xfrm>
            <a:off x="6003720" y="2616480"/>
            <a:ext cx="689760" cy="313920"/>
          </a:xfrm>
          <a:prstGeom prst="roundRect">
            <a:avLst>
              <a:gd name="adj" fmla="val 16667"/>
            </a:avLst>
          </a:prstGeom>
          <a:blipFill rotWithShape="0">
            <a:blip r:embed="rId50"/>
            <a:stretch>
              <a:fillRect/>
            </a:stretch>
          </a:blipFill>
          <a:ln>
            <a:noFill/>
          </a:ln>
          <a:effectLst>
            <a:outerShdw algn="tl" blurRad="76200" dir="7800819" dist="38073" rotWithShape="0">
              <a:srgbClr val="000000">
                <a:alpha val="40000"/>
              </a:srgbClr>
            </a:outerShdw>
          </a:effectLst>
          <a:scene3d>
            <a:camera prst="orthographicFront"/>
            <a:lightRig dir="t" rig="contrasting">
              <a:rot lat="0" lon="0" rev="4200000"/>
            </a:lightRig>
          </a:scene3d>
          <a:sp3d prstMaterial="plastic">
            <a:bevelT prst="relaxedInset" w="381000" h="114300"/>
            <a:contourClr>
              <a:srgbClr val="969696"/>
            </a:contourClr>
          </a:sp3d>
        </p:spPr>
        <p:style>
          <a:lnRef idx="0"/>
          <a:fillRef idx="0"/>
          <a:effectRef idx="0"/>
          <a:fontRef idx="minor"/>
        </p:style>
      </p:sp>
      <p:sp>
        <p:nvSpPr>
          <p:cNvPr id="581" name="CustomShape 49"/>
          <p:cNvSpPr/>
          <p:nvPr/>
        </p:nvSpPr>
        <p:spPr>
          <a:xfrm>
            <a:off x="6121080" y="2066040"/>
            <a:ext cx="496440" cy="361080"/>
          </a:xfrm>
          <a:prstGeom prst="roundRect">
            <a:avLst>
              <a:gd name="adj" fmla="val 30277"/>
            </a:avLst>
          </a:prstGeom>
          <a:blipFill rotWithShape="0">
            <a:blip r:embed="rId51"/>
            <a:stretch>
              <a:fillRect/>
            </a:stretch>
          </a:blipFill>
          <a:ln>
            <a:noFill/>
          </a:ln>
          <a:effectLst>
            <a:outerShdw algn="tl" blurRad="76200" dir="7800819" dist="38073" rotWithShape="0">
              <a:srgbClr val="000000">
                <a:alpha val="40000"/>
              </a:srgbClr>
            </a:outerShdw>
          </a:effectLst>
          <a:scene3d>
            <a:camera prst="orthographicFront"/>
            <a:lightRig dir="t" rig="contrasting">
              <a:rot lat="0" lon="0" rev="4200000"/>
            </a:lightRig>
          </a:scene3d>
          <a:sp3d prstMaterial="plastic">
            <a:bevelT prst="relaxedInset" w="381000" h="114300"/>
            <a:contourClr>
              <a:srgbClr val="969696"/>
            </a:contourClr>
          </a:sp3d>
        </p:spPr>
        <p:style>
          <a:lnRef idx="0"/>
          <a:fillRef idx="0"/>
          <a:effectRef idx="0"/>
          <a:fontRef idx="minor"/>
        </p:style>
      </p:sp>
      <p:sp>
        <p:nvSpPr>
          <p:cNvPr id="582" name="CustomShape 50"/>
          <p:cNvSpPr/>
          <p:nvPr/>
        </p:nvSpPr>
        <p:spPr>
          <a:xfrm>
            <a:off x="6096240" y="1483200"/>
            <a:ext cx="515880" cy="333000"/>
          </a:xfrm>
          <a:prstGeom prst="roundRect">
            <a:avLst>
              <a:gd name="adj" fmla="val 16667"/>
            </a:avLst>
          </a:prstGeom>
          <a:blipFill rotWithShape="0">
            <a:blip r:embed="rId52"/>
            <a:stretch>
              <a:fillRect/>
            </a:stretch>
          </a:blipFill>
          <a:ln>
            <a:noFill/>
          </a:ln>
          <a:effectLst>
            <a:outerShdw algn="tl" blurRad="76200" dir="7800819" dist="38073" rotWithShape="0">
              <a:srgbClr val="000000">
                <a:alpha val="40000"/>
              </a:srgbClr>
            </a:outerShdw>
          </a:effectLst>
          <a:scene3d>
            <a:camera prst="orthographicFront"/>
            <a:lightRig dir="t" rig="contrasting">
              <a:rot lat="0" lon="0" rev="4200000"/>
            </a:lightRig>
          </a:scene3d>
          <a:sp3d prstMaterial="plastic">
            <a:bevelT prst="relaxedInset" w="381000" h="114300"/>
            <a:contourClr>
              <a:srgbClr val="969696"/>
            </a:contourClr>
          </a:sp3d>
        </p:spPr>
        <p:style>
          <a:lnRef idx="0"/>
          <a:fillRef idx="0"/>
          <a:effectRef idx="0"/>
          <a:fontRef idx="minor"/>
        </p:style>
      </p:sp>
      <p:sp>
        <p:nvSpPr>
          <p:cNvPr id="583" name="CustomShape 51"/>
          <p:cNvSpPr/>
          <p:nvPr/>
        </p:nvSpPr>
        <p:spPr>
          <a:xfrm>
            <a:off x="6068520" y="4564440"/>
            <a:ext cx="726840" cy="154080"/>
          </a:xfrm>
          <a:prstGeom prst="rect">
            <a:avLst/>
          </a:prstGeom>
          <a:noFill/>
          <a:ln w="9360">
            <a:noFill/>
          </a:ln>
        </p:spPr>
        <p:style>
          <a:lnRef idx="0"/>
          <a:fillRef idx="0"/>
          <a:effectRef idx="0"/>
          <a:fontRef idx="minor"/>
        </p:style>
        <p:txBody>
          <a:bodyPr lIns="0" rIns="0" tIns="0" bIns="0">
            <a:noAutofit/>
          </a:bodyPr>
          <a:p>
            <a:pPr marL="135720" indent="-135000">
              <a:lnSpc>
                <a:spcPct val="100000"/>
              </a:lnSpc>
              <a:tabLst>
                <a:tab algn="l" pos="0"/>
              </a:tabLst>
            </a:pPr>
            <a:r>
              <a:rPr b="1" lang="en-US" sz="750" spc="-1" strike="noStrike">
                <a:solidFill>
                  <a:srgbClr val="000000"/>
                </a:solidFill>
                <a:latin typeface="Calibri"/>
                <a:ea typeface="DejaVu Sans"/>
              </a:rPr>
              <a:t>ENVIRONMENT</a:t>
            </a:r>
            <a:endParaRPr b="0" lang="en-AU" sz="750" spc="-1" strike="noStrike">
              <a:latin typeface="Arial"/>
            </a:endParaRPr>
          </a:p>
        </p:txBody>
      </p:sp>
      <p:sp>
        <p:nvSpPr>
          <p:cNvPr id="584" name="CustomShape 52"/>
          <p:cNvSpPr/>
          <p:nvPr/>
        </p:nvSpPr>
        <p:spPr>
          <a:xfrm>
            <a:off x="6174360" y="4079520"/>
            <a:ext cx="495720" cy="137520"/>
          </a:xfrm>
          <a:prstGeom prst="rect">
            <a:avLst/>
          </a:prstGeom>
          <a:noFill/>
          <a:ln w="9360">
            <a:noFill/>
          </a:ln>
        </p:spPr>
        <p:style>
          <a:lnRef idx="0"/>
          <a:fillRef idx="0"/>
          <a:effectRef idx="0"/>
          <a:fontRef idx="minor"/>
        </p:style>
        <p:txBody>
          <a:bodyPr lIns="0" rIns="0" tIns="0" bIns="0">
            <a:noAutofit/>
          </a:bodyPr>
          <a:p>
            <a:pPr marL="135720" indent="-135000">
              <a:lnSpc>
                <a:spcPct val="100000"/>
              </a:lnSpc>
              <a:tabLst>
                <a:tab algn="l" pos="0"/>
              </a:tabLst>
            </a:pPr>
            <a:r>
              <a:rPr b="1" lang="en-US" sz="750" spc="-1" strike="noStrike">
                <a:solidFill>
                  <a:srgbClr val="000000"/>
                </a:solidFill>
                <a:latin typeface="Calibri"/>
                <a:ea typeface="DejaVu Sans"/>
              </a:rPr>
              <a:t>HABITAT</a:t>
            </a:r>
            <a:endParaRPr b="0" lang="en-AU" sz="750" spc="-1" strike="noStrike">
              <a:latin typeface="Arial"/>
            </a:endParaRPr>
          </a:p>
        </p:txBody>
      </p:sp>
      <p:sp>
        <p:nvSpPr>
          <p:cNvPr id="585" name="CustomShape 53"/>
          <p:cNvSpPr/>
          <p:nvPr/>
        </p:nvSpPr>
        <p:spPr>
          <a:xfrm>
            <a:off x="6108840" y="3635640"/>
            <a:ext cx="561240" cy="145800"/>
          </a:xfrm>
          <a:prstGeom prst="rect">
            <a:avLst/>
          </a:prstGeom>
          <a:noFill/>
          <a:ln w="9360">
            <a:noFill/>
          </a:ln>
        </p:spPr>
        <p:style>
          <a:lnRef idx="0"/>
          <a:fillRef idx="0"/>
          <a:effectRef idx="0"/>
          <a:fontRef idx="minor"/>
        </p:style>
        <p:txBody>
          <a:bodyPr lIns="0" rIns="0" tIns="0" bIns="0">
            <a:noAutofit/>
          </a:bodyPr>
          <a:p>
            <a:pPr marL="135720" indent="-135000">
              <a:lnSpc>
                <a:spcPct val="100000"/>
              </a:lnSpc>
              <a:tabLst>
                <a:tab algn="l" pos="0"/>
              </a:tabLst>
            </a:pPr>
            <a:r>
              <a:rPr b="1" lang="en-AU" sz="750" spc="-1" strike="noStrike">
                <a:solidFill>
                  <a:srgbClr val="000000"/>
                </a:solidFill>
                <a:latin typeface="Calibri"/>
                <a:ea typeface="DejaVu Sans"/>
              </a:rPr>
              <a:t>PLANKTON</a:t>
            </a:r>
            <a:endParaRPr b="0" lang="en-AU" sz="750" spc="-1" strike="noStrike">
              <a:latin typeface="Arial"/>
            </a:endParaRPr>
          </a:p>
        </p:txBody>
      </p:sp>
      <p:sp>
        <p:nvSpPr>
          <p:cNvPr id="586" name="CustomShape 54"/>
          <p:cNvSpPr/>
          <p:nvPr/>
        </p:nvSpPr>
        <p:spPr>
          <a:xfrm>
            <a:off x="6108840" y="2986560"/>
            <a:ext cx="561240" cy="154080"/>
          </a:xfrm>
          <a:prstGeom prst="rect">
            <a:avLst/>
          </a:prstGeom>
          <a:noFill/>
          <a:ln w="9360">
            <a:noFill/>
          </a:ln>
        </p:spPr>
        <p:style>
          <a:lnRef idx="0"/>
          <a:fillRef idx="0"/>
          <a:effectRef idx="0"/>
          <a:fontRef idx="minor"/>
        </p:style>
        <p:txBody>
          <a:bodyPr lIns="0" rIns="0" tIns="0" bIns="0">
            <a:noAutofit/>
          </a:bodyPr>
          <a:p>
            <a:pPr marL="135720" indent="-135000">
              <a:lnSpc>
                <a:spcPct val="100000"/>
              </a:lnSpc>
              <a:tabLst>
                <a:tab algn="l" pos="0"/>
              </a:tabLst>
            </a:pPr>
            <a:r>
              <a:rPr b="1" lang="en-US" sz="750" spc="-1" strike="noStrike">
                <a:solidFill>
                  <a:srgbClr val="000000"/>
                </a:solidFill>
                <a:latin typeface="Calibri"/>
                <a:ea typeface="DejaVu Sans"/>
              </a:rPr>
              <a:t>FOOD WEB</a:t>
            </a:r>
            <a:endParaRPr b="0" lang="en-AU" sz="750" spc="-1" strike="noStrike">
              <a:latin typeface="Arial"/>
            </a:endParaRPr>
          </a:p>
        </p:txBody>
      </p:sp>
      <p:sp>
        <p:nvSpPr>
          <p:cNvPr id="587" name="CustomShape 55"/>
          <p:cNvSpPr/>
          <p:nvPr/>
        </p:nvSpPr>
        <p:spPr>
          <a:xfrm>
            <a:off x="5993280" y="2478240"/>
            <a:ext cx="726840" cy="153000"/>
          </a:xfrm>
          <a:prstGeom prst="rect">
            <a:avLst/>
          </a:prstGeom>
          <a:noFill/>
          <a:ln w="9360">
            <a:noFill/>
          </a:ln>
        </p:spPr>
        <p:style>
          <a:lnRef idx="0"/>
          <a:fillRef idx="0"/>
          <a:effectRef idx="0"/>
          <a:fontRef idx="minor"/>
        </p:style>
        <p:txBody>
          <a:bodyPr lIns="0" rIns="0" tIns="0" bIns="0">
            <a:noAutofit/>
          </a:bodyPr>
          <a:p>
            <a:pPr marL="135720" indent="-135000" algn="ctr">
              <a:lnSpc>
                <a:spcPct val="100000"/>
              </a:lnSpc>
              <a:tabLst>
                <a:tab algn="l" pos="0"/>
              </a:tabLst>
            </a:pPr>
            <a:r>
              <a:rPr b="1" lang="en-US" sz="750" spc="-1" strike="noStrike">
                <a:solidFill>
                  <a:srgbClr val="000000"/>
                </a:solidFill>
                <a:latin typeface="Calibri"/>
                <a:ea typeface="DejaVu Sans"/>
              </a:rPr>
              <a:t>PREDATORS</a:t>
            </a:r>
            <a:endParaRPr b="0" lang="en-AU" sz="750" spc="-1" strike="noStrike">
              <a:latin typeface="Arial"/>
            </a:endParaRPr>
          </a:p>
        </p:txBody>
      </p:sp>
      <p:sp>
        <p:nvSpPr>
          <p:cNvPr id="588" name="CustomShape 56"/>
          <p:cNvSpPr/>
          <p:nvPr/>
        </p:nvSpPr>
        <p:spPr>
          <a:xfrm>
            <a:off x="6094800" y="1886400"/>
            <a:ext cx="684000" cy="130320"/>
          </a:xfrm>
          <a:prstGeom prst="rect">
            <a:avLst/>
          </a:prstGeom>
          <a:noFill/>
          <a:ln w="9360">
            <a:noFill/>
          </a:ln>
        </p:spPr>
        <p:style>
          <a:lnRef idx="0"/>
          <a:fillRef idx="0"/>
          <a:effectRef idx="0"/>
          <a:fontRef idx="minor"/>
        </p:style>
        <p:txBody>
          <a:bodyPr lIns="0" rIns="0" tIns="0" bIns="0">
            <a:noAutofit/>
          </a:bodyPr>
          <a:p>
            <a:pPr marL="135720" indent="-135000">
              <a:lnSpc>
                <a:spcPct val="100000"/>
              </a:lnSpc>
              <a:tabLst>
                <a:tab algn="l" pos="0"/>
              </a:tabLst>
            </a:pPr>
            <a:r>
              <a:rPr b="1" lang="en-US" sz="750" spc="-1" strike="noStrike">
                <a:solidFill>
                  <a:srgbClr val="000000"/>
                </a:solidFill>
                <a:latin typeface="Calibri"/>
                <a:ea typeface="DejaVu Sans"/>
              </a:rPr>
              <a:t>INDUSTRIES</a:t>
            </a:r>
            <a:endParaRPr b="0" lang="en-AU" sz="750" spc="-1" strike="noStrike">
              <a:latin typeface="Arial"/>
            </a:endParaRPr>
          </a:p>
        </p:txBody>
      </p:sp>
      <p:sp>
        <p:nvSpPr>
          <p:cNvPr id="589" name="CustomShape 57"/>
          <p:cNvSpPr/>
          <p:nvPr/>
        </p:nvSpPr>
        <p:spPr>
          <a:xfrm>
            <a:off x="5940000" y="1328040"/>
            <a:ext cx="863640" cy="137520"/>
          </a:xfrm>
          <a:prstGeom prst="rect">
            <a:avLst/>
          </a:prstGeom>
          <a:noFill/>
          <a:ln w="9360">
            <a:noFill/>
          </a:ln>
        </p:spPr>
        <p:style>
          <a:lnRef idx="0"/>
          <a:fillRef idx="0"/>
          <a:effectRef idx="0"/>
          <a:fontRef idx="minor"/>
        </p:style>
        <p:txBody>
          <a:bodyPr lIns="0" rIns="0" tIns="0" bIns="0">
            <a:noAutofit/>
          </a:bodyPr>
          <a:p>
            <a:pPr marL="135720" indent="-135000">
              <a:lnSpc>
                <a:spcPct val="100000"/>
              </a:lnSpc>
              <a:tabLst>
                <a:tab algn="l" pos="0"/>
              </a:tabLst>
            </a:pPr>
            <a:r>
              <a:rPr b="1" lang="en-US" sz="750" spc="-1" strike="noStrike">
                <a:solidFill>
                  <a:srgbClr val="000000"/>
                </a:solidFill>
                <a:latin typeface="Calibri"/>
                <a:ea typeface="DejaVu Sans"/>
              </a:rPr>
              <a:t>SOCIOECONOMIC</a:t>
            </a:r>
            <a:endParaRPr b="0" lang="en-AU" sz="750" spc="-1" strike="noStrike">
              <a:latin typeface="Arial"/>
            </a:endParaRPr>
          </a:p>
        </p:txBody>
      </p:sp>
      <p:sp>
        <p:nvSpPr>
          <p:cNvPr id="590" name="CustomShape 58"/>
          <p:cNvSpPr/>
          <p:nvPr/>
        </p:nvSpPr>
        <p:spPr>
          <a:xfrm>
            <a:off x="6029280" y="843480"/>
            <a:ext cx="726840" cy="154080"/>
          </a:xfrm>
          <a:prstGeom prst="rect">
            <a:avLst/>
          </a:prstGeom>
          <a:noFill/>
          <a:ln w="9360">
            <a:noFill/>
          </a:ln>
        </p:spPr>
        <p:style>
          <a:lnRef idx="0"/>
          <a:fillRef idx="0"/>
          <a:effectRef idx="0"/>
          <a:fontRef idx="minor"/>
        </p:style>
        <p:txBody>
          <a:bodyPr lIns="0" rIns="0" tIns="0" bIns="0">
            <a:noAutofit/>
          </a:bodyPr>
          <a:p>
            <a:pPr marL="135720" indent="-135000">
              <a:lnSpc>
                <a:spcPct val="100000"/>
              </a:lnSpc>
              <a:tabLst>
                <a:tab algn="l" pos="0"/>
              </a:tabLst>
            </a:pPr>
            <a:r>
              <a:rPr b="1" lang="en-US" sz="750" spc="-1" strike="noStrike">
                <a:solidFill>
                  <a:srgbClr val="000000"/>
                </a:solidFill>
                <a:latin typeface="Calibri"/>
                <a:ea typeface="DejaVu Sans"/>
              </a:rPr>
              <a:t>MANAGEMENT</a:t>
            </a:r>
            <a:endParaRPr b="0" lang="en-AU" sz="750" spc="-1" strike="noStrike">
              <a:latin typeface="Arial"/>
            </a:endParaRPr>
          </a:p>
        </p:txBody>
      </p:sp>
      <p:sp>
        <p:nvSpPr>
          <p:cNvPr id="591" name="CustomShape 59"/>
          <p:cNvSpPr/>
          <p:nvPr/>
        </p:nvSpPr>
        <p:spPr>
          <a:xfrm>
            <a:off x="6110280" y="982440"/>
            <a:ext cx="492120" cy="327600"/>
          </a:xfrm>
          <a:prstGeom prst="roundRect">
            <a:avLst>
              <a:gd name="adj" fmla="val 16667"/>
            </a:avLst>
          </a:prstGeom>
          <a:blipFill rotWithShape="0">
            <a:blip r:embed="rId53"/>
            <a:stretch>
              <a:fillRect/>
            </a:stretch>
          </a:blipFill>
          <a:ln>
            <a:noFill/>
          </a:ln>
          <a:effectLst>
            <a:outerShdw algn="tl" blurRad="76200" dir="7800819" dist="38073" rotWithShape="0">
              <a:srgbClr val="000000">
                <a:alpha val="40000"/>
              </a:srgbClr>
            </a:outerShdw>
          </a:effectLst>
          <a:scene3d>
            <a:camera prst="orthographicFront"/>
            <a:lightRig dir="t" rig="contrasting">
              <a:rot lat="0" lon="0" rev="4200000"/>
            </a:lightRig>
          </a:scene3d>
          <a:sp3d prstMaterial="plastic">
            <a:bevelT prst="relaxedInset" w="381000" h="114300"/>
            <a:contourClr>
              <a:srgbClr val="969696"/>
            </a:contourClr>
          </a:sp3d>
        </p:spPr>
        <p:style>
          <a:lnRef idx="0"/>
          <a:fillRef idx="0"/>
          <a:effectRef idx="0"/>
          <a:fontRef idx="minor"/>
        </p:style>
      </p:sp>
      <p:sp>
        <p:nvSpPr>
          <p:cNvPr id="592" name="CustomShape 60"/>
          <p:cNvSpPr/>
          <p:nvPr/>
        </p:nvSpPr>
        <p:spPr>
          <a:xfrm>
            <a:off x="5948280" y="846000"/>
            <a:ext cx="838800" cy="480240"/>
          </a:xfrm>
          <a:prstGeom prst="rect">
            <a:avLst/>
          </a:prstGeom>
          <a:solidFill>
            <a:schemeClr val="bg1">
              <a:alpha val="79000"/>
            </a:schemeClr>
          </a:solidFill>
          <a:ln w="9360">
            <a:solidFill>
              <a:schemeClr val="bg1"/>
            </a:solidFill>
            <a:round/>
          </a:ln>
        </p:spPr>
        <p:style>
          <a:lnRef idx="0"/>
          <a:fillRef idx="0"/>
          <a:effectRef idx="0"/>
          <a:fontRef idx="minor"/>
        </p:style>
      </p:sp>
      <p:sp>
        <p:nvSpPr>
          <p:cNvPr id="593" name="CustomShape 61"/>
          <p:cNvSpPr/>
          <p:nvPr/>
        </p:nvSpPr>
        <p:spPr>
          <a:xfrm>
            <a:off x="5940000" y="1893600"/>
            <a:ext cx="838800" cy="3184560"/>
          </a:xfrm>
          <a:prstGeom prst="rect">
            <a:avLst/>
          </a:prstGeom>
          <a:solidFill>
            <a:schemeClr val="bg1">
              <a:alpha val="79000"/>
            </a:schemeClr>
          </a:solidFill>
          <a:ln w="9360">
            <a:solidFill>
              <a:schemeClr val="bg1"/>
            </a:solidFill>
            <a:round/>
          </a:ln>
        </p:spPr>
        <p:style>
          <a:lnRef idx="0"/>
          <a:fillRef idx="0"/>
          <a:effectRef idx="0"/>
          <a:fontRef idx="minor"/>
        </p:style>
      </p:sp>
      <p:grpSp>
        <p:nvGrpSpPr>
          <p:cNvPr id="594" name="Group 62"/>
          <p:cNvGrpSpPr/>
          <p:nvPr/>
        </p:nvGrpSpPr>
        <p:grpSpPr>
          <a:xfrm>
            <a:off x="508320" y="2307960"/>
            <a:ext cx="1281600" cy="2315160"/>
            <a:chOff x="508320" y="2307960"/>
            <a:chExt cx="1281600" cy="2315160"/>
          </a:xfrm>
        </p:grpSpPr>
        <p:pic>
          <p:nvPicPr>
            <p:cNvPr id="595" name="Picture 5" descr="C:\Documents and Settings\User\Temporary Internet Files\Content.IE5\68N0597W\MCj04338390000[1].png"/>
            <p:cNvPicPr/>
            <p:nvPr/>
          </p:nvPicPr>
          <p:blipFill>
            <a:blip r:embed="rId54"/>
            <a:stretch/>
          </p:blipFill>
          <p:spPr>
            <a:xfrm>
              <a:off x="602280" y="3324960"/>
              <a:ext cx="357840" cy="248040"/>
            </a:xfrm>
            <a:prstGeom prst="rect">
              <a:avLst/>
            </a:prstGeom>
            <a:ln w="9360">
              <a:noFill/>
            </a:ln>
          </p:spPr>
        </p:pic>
        <p:pic>
          <p:nvPicPr>
            <p:cNvPr id="596" name="Picture 3" descr="C:\Documents and Settings\User\Temporary Internet Files\Content.IE5\IZZJ5E90\MCj04247600000[1].wmf"/>
            <p:cNvPicPr/>
            <p:nvPr/>
          </p:nvPicPr>
          <p:blipFill>
            <a:blip r:embed="rId55"/>
            <a:stretch/>
          </p:blipFill>
          <p:spPr>
            <a:xfrm>
              <a:off x="508320" y="3412440"/>
              <a:ext cx="206640" cy="174240"/>
            </a:xfrm>
            <a:prstGeom prst="rect">
              <a:avLst/>
            </a:prstGeom>
            <a:ln w="9360">
              <a:noFill/>
            </a:ln>
          </p:spPr>
        </p:pic>
        <p:pic>
          <p:nvPicPr>
            <p:cNvPr id="597" name="Picture 4" descr="C:\Documents and Settings\User\Temporary Internet Files\Content.IE5\DQKMYITA\MCj04338560000[1].png"/>
            <p:cNvPicPr/>
            <p:nvPr/>
          </p:nvPicPr>
          <p:blipFill>
            <a:blip r:embed="rId56"/>
            <a:stretch/>
          </p:blipFill>
          <p:spPr>
            <a:xfrm>
              <a:off x="607680" y="3450600"/>
              <a:ext cx="267480" cy="206280"/>
            </a:xfrm>
            <a:prstGeom prst="rect">
              <a:avLst/>
            </a:prstGeom>
            <a:ln w="9360">
              <a:noFill/>
            </a:ln>
          </p:spPr>
        </p:pic>
        <p:pic>
          <p:nvPicPr>
            <p:cNvPr id="598" name="Picture 5" descr="C:\Documents and Settings\User\Temporary Internet Files\Content.IE5\68N0597W\MCj04338390000[1].png"/>
            <p:cNvPicPr/>
            <p:nvPr/>
          </p:nvPicPr>
          <p:blipFill>
            <a:blip r:embed="rId57"/>
            <a:stretch/>
          </p:blipFill>
          <p:spPr>
            <a:xfrm>
              <a:off x="1390320" y="2307960"/>
              <a:ext cx="357840" cy="248040"/>
            </a:xfrm>
            <a:prstGeom prst="rect">
              <a:avLst/>
            </a:prstGeom>
            <a:ln w="9360">
              <a:noFill/>
            </a:ln>
          </p:spPr>
        </p:pic>
        <p:pic>
          <p:nvPicPr>
            <p:cNvPr id="599" name="Picture 3" descr="C:\Documents and Settings\User\Temporary Internet Files\Content.IE5\IZZJ5E90\MCj04247600000[1].wmf"/>
            <p:cNvPicPr/>
            <p:nvPr/>
          </p:nvPicPr>
          <p:blipFill>
            <a:blip r:embed="rId58"/>
            <a:stretch/>
          </p:blipFill>
          <p:spPr>
            <a:xfrm>
              <a:off x="1583280" y="2324160"/>
              <a:ext cx="206640" cy="174240"/>
            </a:xfrm>
            <a:prstGeom prst="rect">
              <a:avLst/>
            </a:prstGeom>
            <a:ln w="9360">
              <a:noFill/>
            </a:ln>
          </p:spPr>
        </p:pic>
        <p:pic>
          <p:nvPicPr>
            <p:cNvPr id="600" name="Picture 4" descr="C:\Documents and Settings\User\Temporary Internet Files\Content.IE5\DQKMYITA\MCj04338560000[1].png"/>
            <p:cNvPicPr/>
            <p:nvPr/>
          </p:nvPicPr>
          <p:blipFill>
            <a:blip r:embed="rId59"/>
            <a:stretch/>
          </p:blipFill>
          <p:spPr>
            <a:xfrm>
              <a:off x="1481760" y="2397960"/>
              <a:ext cx="267480" cy="206280"/>
            </a:xfrm>
            <a:prstGeom prst="rect">
              <a:avLst/>
            </a:prstGeom>
            <a:ln w="9360">
              <a:noFill/>
            </a:ln>
          </p:spPr>
        </p:pic>
        <p:pic>
          <p:nvPicPr>
            <p:cNvPr id="601" name="Picture 3" descr="C:\Documents and Settings\User\Temporary Internet Files\Content.IE5\IZZJ5E90\MCj04247600000[1].wmf"/>
            <p:cNvPicPr/>
            <p:nvPr/>
          </p:nvPicPr>
          <p:blipFill>
            <a:blip r:embed="rId60"/>
            <a:stretch/>
          </p:blipFill>
          <p:spPr>
            <a:xfrm>
              <a:off x="744480" y="4135320"/>
              <a:ext cx="206640" cy="174240"/>
            </a:xfrm>
            <a:prstGeom prst="rect">
              <a:avLst/>
            </a:prstGeom>
            <a:ln w="9360">
              <a:noFill/>
            </a:ln>
          </p:spPr>
        </p:pic>
        <p:pic>
          <p:nvPicPr>
            <p:cNvPr id="602" name="Picture 4" descr="C:\Documents and Settings\User\Temporary Internet Files\Content.IE5\DQKMYITA\MCj04338560000[1].png"/>
            <p:cNvPicPr/>
            <p:nvPr/>
          </p:nvPicPr>
          <p:blipFill>
            <a:blip r:embed="rId61"/>
            <a:stretch/>
          </p:blipFill>
          <p:spPr>
            <a:xfrm>
              <a:off x="843840" y="4416840"/>
              <a:ext cx="267480" cy="206280"/>
            </a:xfrm>
            <a:prstGeom prst="rect">
              <a:avLst/>
            </a:prstGeom>
            <a:ln w="9360">
              <a:noFill/>
            </a:ln>
          </p:spPr>
        </p:pic>
      </p:grpSp>
      <p:pic>
        <p:nvPicPr>
          <p:cNvPr id="603" name="Picture 80" descr="prawnboat"/>
          <p:cNvPicPr/>
          <p:nvPr/>
        </p:nvPicPr>
        <p:blipFill>
          <a:blip r:embed="rId62"/>
          <a:stretch/>
        </p:blipFill>
        <p:spPr>
          <a:xfrm>
            <a:off x="2340720" y="1994760"/>
            <a:ext cx="499320" cy="453960"/>
          </a:xfrm>
          <a:prstGeom prst="rect">
            <a:avLst/>
          </a:prstGeom>
          <a:ln w="9360">
            <a:noFill/>
          </a:ln>
        </p:spPr>
      </p:pic>
      <p:pic>
        <p:nvPicPr>
          <p:cNvPr id="604" name="Picture 1" descr="fishing_boat.png"/>
          <p:cNvPicPr/>
          <p:nvPr/>
        </p:nvPicPr>
        <p:blipFill>
          <a:blip r:embed="rId63"/>
          <a:stretch/>
        </p:blipFill>
        <p:spPr>
          <a:xfrm>
            <a:off x="1737000" y="2792520"/>
            <a:ext cx="526680" cy="378000"/>
          </a:xfrm>
          <a:prstGeom prst="rect">
            <a:avLst/>
          </a:prstGeom>
          <a:ln w="9360">
            <a:noFill/>
          </a:ln>
        </p:spPr>
      </p:pic>
      <p:pic>
        <p:nvPicPr>
          <p:cNvPr id="605" name="Picture 54" descr="fishingboat2"/>
          <p:cNvPicPr/>
          <p:nvPr/>
        </p:nvPicPr>
        <p:blipFill>
          <a:blip r:embed="rId64"/>
          <a:stretch/>
        </p:blipFill>
        <p:spPr>
          <a:xfrm>
            <a:off x="1353600" y="4119120"/>
            <a:ext cx="314640" cy="467280"/>
          </a:xfrm>
          <a:prstGeom prst="rect">
            <a:avLst/>
          </a:prstGeom>
          <a:ln w="9360">
            <a:noFill/>
          </a:ln>
        </p:spPr>
      </p:pic>
      <p:sp>
        <p:nvSpPr>
          <p:cNvPr id="606" name="CustomShape 63"/>
          <p:cNvSpPr/>
          <p:nvPr/>
        </p:nvSpPr>
        <p:spPr>
          <a:xfrm>
            <a:off x="2970720" y="1465920"/>
            <a:ext cx="1872000" cy="1461240"/>
          </a:xfrm>
          <a:prstGeom prst="roundRect">
            <a:avLst>
              <a:gd name="adj" fmla="val 16667"/>
            </a:avLst>
          </a:prstGeom>
          <a:solidFill>
            <a:schemeClr val="bg1">
              <a:lumMod val="90000"/>
              <a:alpha val="61000"/>
            </a:schemeClr>
          </a:solidFill>
          <a:ln w="9360">
            <a:solidFill>
              <a:schemeClr val="accent1">
                <a:lumMod val="50000"/>
              </a:schemeClr>
            </a:solidFill>
            <a:round/>
          </a:ln>
          <a:scene3d>
            <a:camera prst="orthographicFront"/>
            <a:lightRig dir="t" rig="threePt"/>
          </a:scene3d>
        </p:spPr>
        <p:style>
          <a:lnRef idx="0"/>
          <a:fillRef idx="0"/>
          <a:effectRef idx="0"/>
          <a:fontRef idx="minor"/>
        </p:style>
      </p:sp>
      <p:pic>
        <p:nvPicPr>
          <p:cNvPr id="607" name="Picture 7" descr="network"/>
          <p:cNvPicPr/>
          <p:nvPr/>
        </p:nvPicPr>
        <p:blipFill>
          <a:blip r:embed="rId65"/>
          <a:stretch/>
        </p:blipFill>
        <p:spPr>
          <a:xfrm>
            <a:off x="2930040" y="1473480"/>
            <a:ext cx="1736280" cy="1400760"/>
          </a:xfrm>
          <a:prstGeom prst="rect">
            <a:avLst/>
          </a:prstGeom>
          <a:ln>
            <a:noFill/>
          </a:ln>
          <a:effectLst>
            <a:outerShdw algn="tl" blurRad="292100" dir="2700000" dist="138988" rotWithShape="0">
              <a:srgbClr val="333333">
                <a:alpha val="65000"/>
              </a:srgbClr>
            </a:outerShdw>
          </a:effectLst>
        </p:spPr>
      </p:pic>
      <p:sp>
        <p:nvSpPr>
          <p:cNvPr id="608" name="CustomShape 64"/>
          <p:cNvSpPr/>
          <p:nvPr/>
        </p:nvSpPr>
        <p:spPr>
          <a:xfrm>
            <a:off x="4636080" y="969840"/>
            <a:ext cx="1074960" cy="1439280"/>
          </a:xfrm>
          <a:prstGeom prst="roundRect">
            <a:avLst>
              <a:gd name="adj" fmla="val 16667"/>
            </a:avLst>
          </a:prstGeom>
          <a:blipFill rotWithShape="0">
            <a:blip r:embed="rId66"/>
            <a:stretch>
              <a:fillRect/>
            </a:stretch>
          </a:blipFill>
          <a:ln>
            <a:noFill/>
          </a:ln>
          <a:effectLst>
            <a:outerShdw algn="tl" blurRad="76200" dir="7800819" dist="38073" rotWithShape="0">
              <a:srgbClr val="000000">
                <a:alpha val="40000"/>
              </a:srgbClr>
            </a:outerShdw>
          </a:effectLst>
          <a:scene3d>
            <a:camera prst="orthographicFront"/>
            <a:lightRig dir="t" rig="contrasting">
              <a:rot lat="0" lon="0" rev="4200000"/>
            </a:lightRig>
          </a:scene3d>
          <a:sp3d prstMaterial="plastic">
            <a:bevelT prst="relaxedInset" w="381000" h="114300"/>
            <a:contourClr>
              <a:srgbClr val="969696"/>
            </a:contourClr>
          </a:sp3d>
        </p:spPr>
        <p:style>
          <a:lnRef idx="0"/>
          <a:fillRef idx="0"/>
          <a:effectRef idx="0"/>
          <a:fontRef idx="minor"/>
        </p:style>
      </p:sp>
      <p:sp>
        <p:nvSpPr>
          <p:cNvPr id="609" name="CustomShape 65"/>
          <p:cNvSpPr/>
          <p:nvPr/>
        </p:nvSpPr>
        <p:spPr>
          <a:xfrm>
            <a:off x="3697560" y="2853000"/>
            <a:ext cx="2052720" cy="1245240"/>
          </a:xfrm>
          <a:prstGeom prst="roundRect">
            <a:avLst>
              <a:gd name="adj" fmla="val 16667"/>
            </a:avLst>
          </a:prstGeom>
          <a:blipFill rotWithShape="0">
            <a:blip r:embed="rId67"/>
            <a:stretch>
              <a:fillRect/>
            </a:stretch>
          </a:blipFill>
          <a:ln>
            <a:noFill/>
          </a:ln>
          <a:effectLst>
            <a:outerShdw algn="tl" blurRad="76200" dir="7800819" dist="38073" rotWithShape="0">
              <a:srgbClr val="000000">
                <a:alpha val="40000"/>
              </a:srgbClr>
            </a:outerShdw>
          </a:effectLst>
          <a:scene3d>
            <a:camera prst="orthographicFront"/>
            <a:lightRig dir="t" rig="contrasting">
              <a:rot lat="0" lon="0" rev="4200000"/>
            </a:lightRig>
          </a:scene3d>
          <a:sp3d prstMaterial="plastic">
            <a:bevelT prst="relaxedInset" w="381000" h="114300"/>
            <a:contourClr>
              <a:srgbClr val="969696"/>
            </a:contourClr>
          </a:sp3d>
        </p:spPr>
        <p:style>
          <a:lnRef idx="0"/>
          <a:fillRef idx="0"/>
          <a:effectRef idx="0"/>
          <a:fontRef idx="minor"/>
        </p:style>
      </p:sp>
      <p:pic>
        <p:nvPicPr>
          <p:cNvPr id="610" name="Picture 2" descr=""/>
          <p:cNvPicPr/>
          <p:nvPr/>
        </p:nvPicPr>
        <p:blipFill>
          <a:blip r:embed="rId68"/>
          <a:stretch/>
        </p:blipFill>
        <p:spPr>
          <a:xfrm>
            <a:off x="6860160" y="0"/>
            <a:ext cx="2290680" cy="5142960"/>
          </a:xfrm>
          <a:prstGeom prst="rect">
            <a:avLst/>
          </a:prstGeom>
          <a:ln>
            <a:noFill/>
          </a:ln>
        </p:spPr>
      </p:pic>
    </p:spTree>
  </p:cSld>
  <mc:AlternateContent>
    <mc:Choice Requires="p14">
      <p:transition spd="slow" p14:dur="2000"/>
    </mc:Choice>
    <mc:Fallback>
      <p:transition spd="slow"/>
    </mc:Fallback>
  </mc:AlternateContent>
  <p:timing>
    <p:tnLst>
      <p:par>
        <p:cTn id="126" dur="indefinite" restart="never" nodeType="tmRoot">
          <p:childTnLst>
            <p:seq>
              <p:cTn id="127" dur="indefinite" nodeType="mainSeq">
                <p:childTnLst>
                  <p:par>
                    <p:cTn id="128" fill="hold">
                      <p:stCondLst>
                        <p:cond delay="0"/>
                      </p:stCondLst>
                      <p:childTnLst>
                        <p:par>
                          <p:cTn id="129" fill="hold">
                            <p:stCondLst>
                              <p:cond delay="0"/>
                            </p:stCondLst>
                            <p:childTnLst>
                              <p:par>
                                <p:cTn id="130" nodeType="withEffect" fill="hold" presetClass="entr" presetID="1">
                                  <p:stCondLst>
                                    <p:cond delay="0"/>
                                  </p:stCondLst>
                                  <p:childTnLst>
                                    <p:set>
                                      <p:cBhvr>
                                        <p:cTn id="131" dur="1" fill="hold">
                                          <p:stCondLst>
                                            <p:cond delay="0"/>
                                          </p:stCondLst>
                                        </p:cTn>
                                        <p:tgtEl>
                                          <p:spTgt spid="583"/>
                                        </p:tgtEl>
                                        <p:attrNameLst>
                                          <p:attrName>style.visibility</p:attrName>
                                        </p:attrNameLst>
                                      </p:cBhvr>
                                      <p:to>
                                        <p:strVal val="visible"/>
                                      </p:to>
                                    </p:set>
                                  </p:childTnLst>
                                </p:cTn>
                              </p:par>
                              <p:par>
                                <p:cTn id="132" nodeType="withEffect" fill="hold" presetClass="entr" presetID="1">
                                  <p:stCondLst>
                                    <p:cond delay="0"/>
                                  </p:stCondLst>
                                  <p:childTnLst>
                                    <p:set>
                                      <p:cBhvr>
                                        <p:cTn id="133" dur="1" fill="hold">
                                          <p:stCondLst>
                                            <p:cond delay="0"/>
                                          </p:stCondLst>
                                        </p:cTn>
                                        <p:tgtEl>
                                          <p:spTgt spid="584"/>
                                        </p:tgtEl>
                                        <p:attrNameLst>
                                          <p:attrName>style.visibility</p:attrName>
                                        </p:attrNameLst>
                                      </p:cBhvr>
                                      <p:to>
                                        <p:strVal val="visible"/>
                                      </p:to>
                                    </p:set>
                                  </p:childTnLst>
                                </p:cTn>
                              </p:par>
                              <p:par>
                                <p:cTn id="134" nodeType="withEffect" fill="hold" presetClass="entr" presetID="1">
                                  <p:stCondLst>
                                    <p:cond delay="0"/>
                                  </p:stCondLst>
                                  <p:childTnLst>
                                    <p:set>
                                      <p:cBhvr>
                                        <p:cTn id="135" dur="1" fill="hold">
                                          <p:stCondLst>
                                            <p:cond delay="0"/>
                                          </p:stCondLst>
                                        </p:cTn>
                                        <p:tgtEl>
                                          <p:spTgt spid="585"/>
                                        </p:tgtEl>
                                        <p:attrNameLst>
                                          <p:attrName>style.visibility</p:attrName>
                                        </p:attrNameLst>
                                      </p:cBhvr>
                                      <p:to>
                                        <p:strVal val="visible"/>
                                      </p:to>
                                    </p:set>
                                  </p:childTnLst>
                                </p:cTn>
                              </p:par>
                              <p:par>
                                <p:cTn id="136" nodeType="withEffect" fill="hold" presetClass="entr" presetID="1">
                                  <p:stCondLst>
                                    <p:cond delay="0"/>
                                  </p:stCondLst>
                                  <p:childTnLst>
                                    <p:set>
                                      <p:cBhvr>
                                        <p:cTn id="137" dur="1" fill="hold">
                                          <p:stCondLst>
                                            <p:cond delay="0"/>
                                          </p:stCondLst>
                                        </p:cTn>
                                        <p:tgtEl>
                                          <p:spTgt spid="586"/>
                                        </p:tgtEl>
                                        <p:attrNameLst>
                                          <p:attrName>style.visibility</p:attrName>
                                        </p:attrNameLst>
                                      </p:cBhvr>
                                      <p:to>
                                        <p:strVal val="visible"/>
                                      </p:to>
                                    </p:set>
                                  </p:childTnLst>
                                </p:cTn>
                              </p:par>
                              <p:par>
                                <p:cTn id="138" nodeType="withEffect" fill="hold" presetClass="entr" presetID="1">
                                  <p:stCondLst>
                                    <p:cond delay="0"/>
                                  </p:stCondLst>
                                  <p:childTnLst>
                                    <p:set>
                                      <p:cBhvr>
                                        <p:cTn id="139" dur="1" fill="hold">
                                          <p:stCondLst>
                                            <p:cond delay="0"/>
                                          </p:stCondLst>
                                        </p:cTn>
                                        <p:tgtEl>
                                          <p:spTgt spid="587"/>
                                        </p:tgtEl>
                                        <p:attrNameLst>
                                          <p:attrName>style.visibility</p:attrName>
                                        </p:attrNameLst>
                                      </p:cBhvr>
                                      <p:to>
                                        <p:strVal val="visible"/>
                                      </p:to>
                                    </p:set>
                                  </p:childTnLst>
                                </p:cTn>
                              </p:par>
                              <p:par>
                                <p:cTn id="140" nodeType="withEffect" fill="hold" presetClass="entr" presetID="1">
                                  <p:stCondLst>
                                    <p:cond delay="0"/>
                                  </p:stCondLst>
                                  <p:childTnLst>
                                    <p:set>
                                      <p:cBhvr>
                                        <p:cTn id="141" dur="1" fill="hold">
                                          <p:stCondLst>
                                            <p:cond delay="0"/>
                                          </p:stCondLst>
                                        </p:cTn>
                                        <p:tgtEl>
                                          <p:spTgt spid="588"/>
                                        </p:tgtEl>
                                        <p:attrNameLst>
                                          <p:attrName>style.visibility</p:attrName>
                                        </p:attrNameLst>
                                      </p:cBhvr>
                                      <p:to>
                                        <p:strVal val="visible"/>
                                      </p:to>
                                    </p:set>
                                  </p:childTnLst>
                                </p:cTn>
                              </p:par>
                              <p:par>
                                <p:cTn id="142" nodeType="withEffect" fill="hold" presetClass="entr" presetID="1">
                                  <p:stCondLst>
                                    <p:cond delay="0"/>
                                  </p:stCondLst>
                                  <p:childTnLst>
                                    <p:set>
                                      <p:cBhvr>
                                        <p:cTn id="143" dur="1" fill="hold">
                                          <p:stCondLst>
                                            <p:cond delay="0"/>
                                          </p:stCondLst>
                                        </p:cTn>
                                        <p:tgtEl>
                                          <p:spTgt spid="589"/>
                                        </p:tgtEl>
                                        <p:attrNameLst>
                                          <p:attrName>style.visibility</p:attrName>
                                        </p:attrNameLst>
                                      </p:cBhvr>
                                      <p:to>
                                        <p:strVal val="visible"/>
                                      </p:to>
                                    </p:set>
                                  </p:childTnLst>
                                </p:cTn>
                              </p:par>
                              <p:par>
                                <p:cTn id="144" nodeType="withEffect" fill="hold" presetClass="entr" presetID="1">
                                  <p:stCondLst>
                                    <p:cond delay="0"/>
                                  </p:stCondLst>
                                  <p:childTnLst>
                                    <p:set>
                                      <p:cBhvr>
                                        <p:cTn id="145" dur="1" fill="hold">
                                          <p:stCondLst>
                                            <p:cond delay="0"/>
                                          </p:stCondLst>
                                        </p:cTn>
                                        <p:tgtEl>
                                          <p:spTgt spid="59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11" name="CustomShape 1"/>
          <p:cNvSpPr/>
          <p:nvPr/>
        </p:nvSpPr>
        <p:spPr>
          <a:xfrm>
            <a:off x="899640" y="204120"/>
            <a:ext cx="6336000" cy="638640"/>
          </a:xfrm>
          <a:prstGeom prst="rect">
            <a:avLst/>
          </a:prstGeom>
          <a:noFill/>
          <a:ln>
            <a:noFill/>
          </a:ln>
        </p:spPr>
        <p:style>
          <a:lnRef idx="0"/>
          <a:fillRef idx="0"/>
          <a:effectRef idx="0"/>
          <a:fontRef idx="minor"/>
        </p:style>
        <p:txBody>
          <a:bodyPr lIns="0" rIns="0" tIns="0" bIns="0">
            <a:normAutofit/>
          </a:bodyPr>
          <a:p>
            <a:pPr>
              <a:lnSpc>
                <a:spcPct val="100000"/>
              </a:lnSpc>
            </a:pPr>
            <a:r>
              <a:rPr b="0" lang="en-AU" sz="3600" spc="-1" strike="noStrike">
                <a:solidFill>
                  <a:srgbClr val="757579"/>
                </a:solidFill>
                <a:latin typeface="Calibri"/>
              </a:rPr>
              <a:t>SE Australia model content</a:t>
            </a:r>
            <a:endParaRPr b="0" lang="en-AU" sz="3600" spc="-1" strike="noStrike">
              <a:latin typeface="Arial"/>
            </a:endParaRPr>
          </a:p>
        </p:txBody>
      </p:sp>
      <p:grpSp>
        <p:nvGrpSpPr>
          <p:cNvPr id="612" name="Group 2"/>
          <p:cNvGrpSpPr/>
          <p:nvPr/>
        </p:nvGrpSpPr>
        <p:grpSpPr>
          <a:xfrm>
            <a:off x="515160" y="963360"/>
            <a:ext cx="2592360" cy="4037760"/>
            <a:chOff x="515160" y="963360"/>
            <a:chExt cx="2592360" cy="4037760"/>
          </a:xfrm>
        </p:grpSpPr>
        <p:pic>
          <p:nvPicPr>
            <p:cNvPr id="613" name="Picture 134" descr="EAC.png"/>
            <p:cNvPicPr/>
            <p:nvPr/>
          </p:nvPicPr>
          <p:blipFill>
            <a:blip r:embed="rId1"/>
            <a:stretch/>
          </p:blipFill>
          <p:spPr>
            <a:xfrm>
              <a:off x="608040" y="992880"/>
              <a:ext cx="2476080" cy="3980520"/>
            </a:xfrm>
            <a:prstGeom prst="rect">
              <a:avLst/>
            </a:prstGeom>
            <a:ln w="9360">
              <a:noFill/>
            </a:ln>
          </p:spPr>
        </p:pic>
        <p:sp>
          <p:nvSpPr>
            <p:cNvPr id="614" name="CustomShape 3"/>
            <p:cNvSpPr/>
            <p:nvPr/>
          </p:nvSpPr>
          <p:spPr>
            <a:xfrm>
              <a:off x="608040" y="963360"/>
              <a:ext cx="2499480" cy="4037760"/>
            </a:xfrm>
            <a:prstGeom prst="rect">
              <a:avLst/>
            </a:prstGeom>
            <a:solidFill>
              <a:schemeClr val="accent3">
                <a:alpha val="47000"/>
              </a:schemeClr>
            </a:solidFill>
            <a:ln>
              <a:round/>
            </a:ln>
            <a:effectLst>
              <a:outerShdw blurRad="40000" dir="5400000" dist="20160" rotWithShape="0">
                <a:srgbClr val="000000">
                  <a:alpha val="38000"/>
                </a:srgbClr>
              </a:outerShdw>
            </a:effectLst>
          </p:spPr>
          <p:style>
            <a:lnRef idx="3">
              <a:schemeClr val="lt1"/>
            </a:lnRef>
            <a:fillRef idx="1">
              <a:schemeClr val="accent3"/>
            </a:fillRef>
            <a:effectRef idx="1">
              <a:schemeClr val="accent3"/>
            </a:effectRef>
            <a:fontRef idx="minor"/>
          </p:style>
        </p:sp>
        <p:pic>
          <p:nvPicPr>
            <p:cNvPr id="615" name="Picture 177" descr="flathead"/>
            <p:cNvPicPr/>
            <p:nvPr/>
          </p:nvPicPr>
          <p:blipFill>
            <a:blip r:embed="rId2"/>
            <a:stretch/>
          </p:blipFill>
          <p:spPr>
            <a:xfrm>
              <a:off x="2635920" y="3708000"/>
              <a:ext cx="392760" cy="86760"/>
            </a:xfrm>
            <a:prstGeom prst="rect">
              <a:avLst/>
            </a:prstGeom>
            <a:ln w="9360">
              <a:noFill/>
            </a:ln>
          </p:spPr>
        </p:pic>
        <p:pic>
          <p:nvPicPr>
            <p:cNvPr id="616" name="Picture 179" descr="shark"/>
            <p:cNvPicPr/>
            <p:nvPr/>
          </p:nvPicPr>
          <p:blipFill>
            <a:blip r:embed="rId3"/>
            <a:stretch/>
          </p:blipFill>
          <p:spPr>
            <a:xfrm>
              <a:off x="2009520" y="3326400"/>
              <a:ext cx="633240" cy="287280"/>
            </a:xfrm>
            <a:prstGeom prst="rect">
              <a:avLst/>
            </a:prstGeom>
            <a:ln w="9360">
              <a:noFill/>
            </a:ln>
          </p:spPr>
        </p:pic>
        <p:pic>
          <p:nvPicPr>
            <p:cNvPr id="617" name="Picture 182" descr="mackerel"/>
            <p:cNvPicPr/>
            <p:nvPr/>
          </p:nvPicPr>
          <p:blipFill>
            <a:blip r:embed="rId4"/>
            <a:stretch/>
          </p:blipFill>
          <p:spPr>
            <a:xfrm>
              <a:off x="1615680" y="3944880"/>
              <a:ext cx="253440" cy="89640"/>
            </a:xfrm>
            <a:prstGeom prst="rect">
              <a:avLst/>
            </a:prstGeom>
            <a:ln w="9360">
              <a:noFill/>
            </a:ln>
          </p:spPr>
        </p:pic>
        <p:pic>
          <p:nvPicPr>
            <p:cNvPr id="618" name="Picture 183" descr="pilchard"/>
            <p:cNvPicPr/>
            <p:nvPr/>
          </p:nvPicPr>
          <p:blipFill>
            <a:blip r:embed="rId5"/>
            <a:stretch/>
          </p:blipFill>
          <p:spPr>
            <a:xfrm>
              <a:off x="1281960" y="4075560"/>
              <a:ext cx="199440" cy="53640"/>
            </a:xfrm>
            <a:prstGeom prst="rect">
              <a:avLst/>
            </a:prstGeom>
            <a:ln w="9360">
              <a:noFill/>
            </a:ln>
          </p:spPr>
        </p:pic>
        <p:pic>
          <p:nvPicPr>
            <p:cNvPr id="619" name="Picture 184" descr="tuna4"/>
            <p:cNvPicPr/>
            <p:nvPr/>
          </p:nvPicPr>
          <p:blipFill>
            <a:blip r:embed="rId6"/>
            <a:stretch/>
          </p:blipFill>
          <p:spPr>
            <a:xfrm>
              <a:off x="1953360" y="3751200"/>
              <a:ext cx="332640" cy="133200"/>
            </a:xfrm>
            <a:prstGeom prst="rect">
              <a:avLst/>
            </a:prstGeom>
            <a:ln w="9360">
              <a:noFill/>
            </a:ln>
          </p:spPr>
        </p:pic>
        <p:pic>
          <p:nvPicPr>
            <p:cNvPr id="620" name="Picture 185" descr="tuna2"/>
            <p:cNvPicPr/>
            <p:nvPr/>
          </p:nvPicPr>
          <p:blipFill>
            <a:blip r:embed="rId7"/>
            <a:stretch/>
          </p:blipFill>
          <p:spPr>
            <a:xfrm>
              <a:off x="2026440" y="3700440"/>
              <a:ext cx="369360" cy="163800"/>
            </a:xfrm>
            <a:prstGeom prst="rect">
              <a:avLst/>
            </a:prstGeom>
            <a:ln w="9360">
              <a:noFill/>
            </a:ln>
          </p:spPr>
        </p:pic>
        <p:pic>
          <p:nvPicPr>
            <p:cNvPr id="621" name="Picture 186" descr="tuna3"/>
            <p:cNvPicPr/>
            <p:nvPr/>
          </p:nvPicPr>
          <p:blipFill>
            <a:blip r:embed="rId8"/>
            <a:stretch/>
          </p:blipFill>
          <p:spPr>
            <a:xfrm>
              <a:off x="2064960" y="3784680"/>
              <a:ext cx="335160" cy="112680"/>
            </a:xfrm>
            <a:prstGeom prst="rect">
              <a:avLst/>
            </a:prstGeom>
            <a:ln w="9360">
              <a:noFill/>
            </a:ln>
          </p:spPr>
        </p:pic>
        <p:pic>
          <p:nvPicPr>
            <p:cNvPr id="622" name="Picture 187" descr="gurnard"/>
            <p:cNvPicPr/>
            <p:nvPr/>
          </p:nvPicPr>
          <p:blipFill>
            <a:blip r:embed="rId9"/>
            <a:stretch/>
          </p:blipFill>
          <p:spPr>
            <a:xfrm>
              <a:off x="2462760" y="3883320"/>
              <a:ext cx="244080" cy="131400"/>
            </a:xfrm>
            <a:prstGeom prst="rect">
              <a:avLst/>
            </a:prstGeom>
            <a:ln w="9360">
              <a:noFill/>
            </a:ln>
          </p:spPr>
        </p:pic>
        <p:pic>
          <p:nvPicPr>
            <p:cNvPr id="623" name="Picture 188" descr="latchet"/>
            <p:cNvPicPr/>
            <p:nvPr/>
          </p:nvPicPr>
          <p:blipFill>
            <a:blip r:embed="rId10"/>
            <a:stretch/>
          </p:blipFill>
          <p:spPr>
            <a:xfrm>
              <a:off x="2463840" y="3796560"/>
              <a:ext cx="358200" cy="138240"/>
            </a:xfrm>
            <a:prstGeom prst="rect">
              <a:avLst/>
            </a:prstGeom>
            <a:ln w="9360">
              <a:noFill/>
            </a:ln>
          </p:spPr>
        </p:pic>
        <p:pic>
          <p:nvPicPr>
            <p:cNvPr id="624" name="Picture 189" descr="flounder"/>
            <p:cNvPicPr/>
            <p:nvPr/>
          </p:nvPicPr>
          <p:blipFill>
            <a:blip r:embed="rId11"/>
            <a:stretch/>
          </p:blipFill>
          <p:spPr>
            <a:xfrm>
              <a:off x="2603160" y="3864240"/>
              <a:ext cx="309960" cy="185400"/>
            </a:xfrm>
            <a:prstGeom prst="rect">
              <a:avLst/>
            </a:prstGeom>
            <a:ln w="9360">
              <a:noFill/>
            </a:ln>
          </p:spPr>
        </p:pic>
        <p:pic>
          <p:nvPicPr>
            <p:cNvPr id="625" name="Picture 190" descr="KGW"/>
            <p:cNvPicPr/>
            <p:nvPr/>
          </p:nvPicPr>
          <p:blipFill>
            <a:blip r:embed="rId12"/>
            <a:stretch/>
          </p:blipFill>
          <p:spPr>
            <a:xfrm>
              <a:off x="2550240" y="3836160"/>
              <a:ext cx="390960" cy="124920"/>
            </a:xfrm>
            <a:prstGeom prst="rect">
              <a:avLst/>
            </a:prstGeom>
            <a:ln w="9360">
              <a:noFill/>
            </a:ln>
          </p:spPr>
        </p:pic>
        <p:pic>
          <p:nvPicPr>
            <p:cNvPr id="626" name="Picture 191" descr="mullet"/>
            <p:cNvPicPr/>
            <p:nvPr/>
          </p:nvPicPr>
          <p:blipFill>
            <a:blip r:embed="rId13"/>
            <a:stretch/>
          </p:blipFill>
          <p:spPr>
            <a:xfrm>
              <a:off x="2529360" y="3966120"/>
              <a:ext cx="347400" cy="134280"/>
            </a:xfrm>
            <a:prstGeom prst="rect">
              <a:avLst/>
            </a:prstGeom>
            <a:ln w="9360">
              <a:noFill/>
            </a:ln>
          </p:spPr>
        </p:pic>
        <p:pic>
          <p:nvPicPr>
            <p:cNvPr id="627" name="Picture 192" descr="copepod2"/>
            <p:cNvPicPr/>
            <p:nvPr/>
          </p:nvPicPr>
          <p:blipFill>
            <a:blip r:embed="rId14"/>
            <a:stretch/>
          </p:blipFill>
          <p:spPr>
            <a:xfrm>
              <a:off x="1676520" y="4242960"/>
              <a:ext cx="162360" cy="120240"/>
            </a:xfrm>
            <a:prstGeom prst="rect">
              <a:avLst/>
            </a:prstGeom>
            <a:ln w="9360">
              <a:noFill/>
            </a:ln>
          </p:spPr>
        </p:pic>
        <p:pic>
          <p:nvPicPr>
            <p:cNvPr id="628" name="Picture 193" descr="diatoms"/>
            <p:cNvPicPr/>
            <p:nvPr/>
          </p:nvPicPr>
          <p:blipFill>
            <a:blip r:embed="rId15"/>
            <a:stretch/>
          </p:blipFill>
          <p:spPr>
            <a:xfrm>
              <a:off x="1300680" y="4304880"/>
              <a:ext cx="260280" cy="259560"/>
            </a:xfrm>
            <a:prstGeom prst="rect">
              <a:avLst/>
            </a:prstGeom>
            <a:ln w="9360">
              <a:noFill/>
            </a:ln>
          </p:spPr>
        </p:pic>
        <p:pic>
          <p:nvPicPr>
            <p:cNvPr id="629" name="Picture 194" descr="jellyfish2"/>
            <p:cNvPicPr/>
            <p:nvPr/>
          </p:nvPicPr>
          <p:blipFill>
            <a:blip r:embed="rId16"/>
            <a:stretch/>
          </p:blipFill>
          <p:spPr>
            <a:xfrm>
              <a:off x="1953000" y="4158360"/>
              <a:ext cx="133200" cy="160200"/>
            </a:xfrm>
            <a:prstGeom prst="rect">
              <a:avLst/>
            </a:prstGeom>
            <a:ln w="9360">
              <a:noFill/>
            </a:ln>
          </p:spPr>
        </p:pic>
        <p:pic>
          <p:nvPicPr>
            <p:cNvPr id="630" name="Picture 195" descr="kelp"/>
            <p:cNvPicPr/>
            <p:nvPr/>
          </p:nvPicPr>
          <p:blipFill>
            <a:blip r:embed="rId17"/>
            <a:stretch/>
          </p:blipFill>
          <p:spPr>
            <a:xfrm>
              <a:off x="2616840" y="4165560"/>
              <a:ext cx="290520" cy="380520"/>
            </a:xfrm>
            <a:prstGeom prst="rect">
              <a:avLst/>
            </a:prstGeom>
            <a:ln w="9360">
              <a:noFill/>
            </a:ln>
          </p:spPr>
        </p:pic>
        <p:pic>
          <p:nvPicPr>
            <p:cNvPr id="631" name="Picture 197" descr="scallop"/>
            <p:cNvPicPr/>
            <p:nvPr/>
          </p:nvPicPr>
          <p:blipFill>
            <a:blip r:embed="rId18"/>
            <a:stretch/>
          </p:blipFill>
          <p:spPr>
            <a:xfrm flipH="1" rot="10800000">
              <a:off x="2240640" y="4333320"/>
              <a:ext cx="143640" cy="131040"/>
            </a:xfrm>
            <a:prstGeom prst="rect">
              <a:avLst/>
            </a:prstGeom>
            <a:ln w="9360">
              <a:noFill/>
            </a:ln>
          </p:spPr>
        </p:pic>
        <p:pic>
          <p:nvPicPr>
            <p:cNvPr id="632" name="Picture 198" descr="squid"/>
            <p:cNvPicPr/>
            <p:nvPr/>
          </p:nvPicPr>
          <p:blipFill>
            <a:blip r:embed="rId19"/>
            <a:stretch/>
          </p:blipFill>
          <p:spPr>
            <a:xfrm rot="2198400">
              <a:off x="1971720" y="4005000"/>
              <a:ext cx="331560" cy="133920"/>
            </a:xfrm>
            <a:prstGeom prst="rect">
              <a:avLst/>
            </a:prstGeom>
            <a:ln w="9360">
              <a:noFill/>
            </a:ln>
          </p:spPr>
        </p:pic>
        <p:pic>
          <p:nvPicPr>
            <p:cNvPr id="633" name="Picture 175" descr="bird.png"/>
            <p:cNvPicPr/>
            <p:nvPr/>
          </p:nvPicPr>
          <p:blipFill>
            <a:blip r:embed="rId20"/>
            <a:stretch/>
          </p:blipFill>
          <p:spPr>
            <a:xfrm>
              <a:off x="1383840" y="3595320"/>
              <a:ext cx="200880" cy="304200"/>
            </a:xfrm>
            <a:prstGeom prst="rect">
              <a:avLst/>
            </a:prstGeom>
            <a:ln w="9360">
              <a:noFill/>
            </a:ln>
          </p:spPr>
        </p:pic>
        <p:pic>
          <p:nvPicPr>
            <p:cNvPr id="634" name="Picture 176" descr="seal.png"/>
            <p:cNvPicPr/>
            <p:nvPr/>
          </p:nvPicPr>
          <p:blipFill>
            <a:blip r:embed="rId21"/>
            <a:stretch/>
          </p:blipFill>
          <p:spPr>
            <a:xfrm>
              <a:off x="1643760" y="3559320"/>
              <a:ext cx="288720" cy="212400"/>
            </a:xfrm>
            <a:prstGeom prst="rect">
              <a:avLst/>
            </a:prstGeom>
            <a:ln w="9360">
              <a:noFill/>
            </a:ln>
          </p:spPr>
        </p:pic>
        <p:pic>
          <p:nvPicPr>
            <p:cNvPr id="635" name="Picture 183" descr="pilchard"/>
            <p:cNvPicPr/>
            <p:nvPr/>
          </p:nvPicPr>
          <p:blipFill>
            <a:blip r:embed="rId22"/>
            <a:stretch/>
          </p:blipFill>
          <p:spPr>
            <a:xfrm>
              <a:off x="1351440" y="4049640"/>
              <a:ext cx="199440" cy="53640"/>
            </a:xfrm>
            <a:prstGeom prst="rect">
              <a:avLst/>
            </a:prstGeom>
            <a:ln w="9360">
              <a:noFill/>
            </a:ln>
          </p:spPr>
        </p:pic>
        <p:pic>
          <p:nvPicPr>
            <p:cNvPr id="636" name="Picture 183" descr="pilchard"/>
            <p:cNvPicPr/>
            <p:nvPr/>
          </p:nvPicPr>
          <p:blipFill>
            <a:blip r:embed="rId23"/>
            <a:stretch/>
          </p:blipFill>
          <p:spPr>
            <a:xfrm>
              <a:off x="1351440" y="4093200"/>
              <a:ext cx="199440" cy="53640"/>
            </a:xfrm>
            <a:prstGeom prst="rect">
              <a:avLst/>
            </a:prstGeom>
            <a:ln w="9360">
              <a:noFill/>
            </a:ln>
          </p:spPr>
        </p:pic>
        <p:pic>
          <p:nvPicPr>
            <p:cNvPr id="637" name="Picture 182" descr="mackerel"/>
            <p:cNvPicPr/>
            <p:nvPr/>
          </p:nvPicPr>
          <p:blipFill>
            <a:blip r:embed="rId24"/>
            <a:stretch/>
          </p:blipFill>
          <p:spPr>
            <a:xfrm>
              <a:off x="1666800" y="3967920"/>
              <a:ext cx="253440" cy="89640"/>
            </a:xfrm>
            <a:prstGeom prst="rect">
              <a:avLst/>
            </a:prstGeom>
            <a:ln w="9360">
              <a:noFill/>
            </a:ln>
          </p:spPr>
        </p:pic>
        <p:pic>
          <p:nvPicPr>
            <p:cNvPr id="638" name="Picture 180" descr="crab.png"/>
            <p:cNvPicPr/>
            <p:nvPr/>
          </p:nvPicPr>
          <p:blipFill>
            <a:blip r:embed="rId25"/>
            <a:stretch/>
          </p:blipFill>
          <p:spPr>
            <a:xfrm>
              <a:off x="2334240" y="4135320"/>
              <a:ext cx="218520" cy="136080"/>
            </a:xfrm>
            <a:prstGeom prst="rect">
              <a:avLst/>
            </a:prstGeom>
            <a:ln w="9360">
              <a:noFill/>
            </a:ln>
          </p:spPr>
        </p:pic>
        <p:pic>
          <p:nvPicPr>
            <p:cNvPr id="639" name="Picture 192" descr="copepod2"/>
            <p:cNvPicPr/>
            <p:nvPr/>
          </p:nvPicPr>
          <p:blipFill>
            <a:blip r:embed="rId26"/>
            <a:stretch/>
          </p:blipFill>
          <p:spPr>
            <a:xfrm>
              <a:off x="1637640" y="4302000"/>
              <a:ext cx="162360" cy="120240"/>
            </a:xfrm>
            <a:prstGeom prst="rect">
              <a:avLst/>
            </a:prstGeom>
            <a:ln w="9360">
              <a:noFill/>
            </a:ln>
          </p:spPr>
        </p:pic>
        <p:sp>
          <p:nvSpPr>
            <p:cNvPr id="640" name="CustomShape 4"/>
            <p:cNvSpPr/>
            <p:nvPr/>
          </p:nvSpPr>
          <p:spPr>
            <a:xfrm flipV="1">
              <a:off x="1563120" y="4316400"/>
              <a:ext cx="89640" cy="48240"/>
            </a:xfrm>
            <a:custGeom>
              <a:avLst/>
              <a:gdLst/>
              <a:ahLst/>
              <a:rect l="l" t="t" r="r" b="b"/>
              <a:pathLst>
                <a:path w="21600" h="21600">
                  <a:moveTo>
                    <a:pt x="0" y="0"/>
                  </a:moveTo>
                  <a:lnTo>
                    <a:pt x="21600" y="21600"/>
                  </a:lnTo>
                </a:path>
              </a:pathLst>
            </a:custGeom>
            <a:noFill/>
            <a:ln w="6480">
              <a:solidFill>
                <a:srgbClr val="000000"/>
              </a:solidFill>
              <a:round/>
              <a:tailEnd len="sm" type="arrow" w="sm"/>
            </a:ln>
            <a:effectLst>
              <a:outerShdw blurRad="40000" dir="5400000" dist="20160" rotWithShape="0">
                <a:srgbClr val="808080">
                  <a:alpha val="38000"/>
                </a:srgbClr>
              </a:outerShdw>
            </a:effectLst>
          </p:spPr>
          <p:style>
            <a:lnRef idx="0"/>
            <a:fillRef idx="0"/>
            <a:effectRef idx="0"/>
            <a:fontRef idx="minor"/>
          </p:style>
        </p:sp>
        <p:sp>
          <p:nvSpPr>
            <p:cNvPr id="641" name="CustomShape 5"/>
            <p:cNvSpPr/>
            <p:nvPr/>
          </p:nvSpPr>
          <p:spPr>
            <a:xfrm flipH="1" flipV="1" rot="5400000">
              <a:off x="1628640" y="4150440"/>
              <a:ext cx="183960" cy="23040"/>
            </a:xfrm>
            <a:custGeom>
              <a:avLst/>
              <a:gdLst/>
              <a:ahLst/>
              <a:rect l="l" t="t" r="r" b="b"/>
              <a:pathLst>
                <a:path w="21600" h="21600">
                  <a:moveTo>
                    <a:pt x="0" y="0"/>
                  </a:moveTo>
                  <a:lnTo>
                    <a:pt x="21600" y="21600"/>
                  </a:lnTo>
                </a:path>
              </a:pathLst>
            </a:custGeom>
            <a:noFill/>
            <a:ln w="6480">
              <a:solidFill>
                <a:srgbClr val="000000"/>
              </a:solidFill>
              <a:round/>
              <a:tailEnd len="sm" type="arrow" w="sm"/>
            </a:ln>
            <a:effectLst>
              <a:outerShdw blurRad="40000" dir="5400000" dist="20160" rotWithShape="0">
                <a:srgbClr val="808080">
                  <a:alpha val="38000"/>
                </a:srgbClr>
              </a:outerShdw>
            </a:effectLst>
          </p:spPr>
          <p:style>
            <a:lnRef idx="0"/>
            <a:fillRef idx="0"/>
            <a:effectRef idx="0"/>
            <a:fontRef idx="minor"/>
          </p:style>
        </p:sp>
        <p:sp>
          <p:nvSpPr>
            <p:cNvPr id="642" name="CustomShape 6"/>
            <p:cNvSpPr/>
            <p:nvPr/>
          </p:nvSpPr>
          <p:spPr>
            <a:xfrm flipH="1" flipV="1" rot="5400000">
              <a:off x="1370520" y="4227840"/>
              <a:ext cx="123120" cy="7560"/>
            </a:xfrm>
            <a:custGeom>
              <a:avLst/>
              <a:gdLst/>
              <a:ahLst/>
              <a:rect l="l" t="t" r="r" b="b"/>
              <a:pathLst>
                <a:path w="21600" h="21600">
                  <a:moveTo>
                    <a:pt x="0" y="0"/>
                  </a:moveTo>
                  <a:lnTo>
                    <a:pt x="21600" y="21600"/>
                  </a:lnTo>
                </a:path>
              </a:pathLst>
            </a:custGeom>
            <a:noFill/>
            <a:ln w="6480">
              <a:solidFill>
                <a:srgbClr val="000000"/>
              </a:solidFill>
              <a:round/>
              <a:tailEnd len="sm" type="arrow" w="sm"/>
            </a:ln>
            <a:effectLst>
              <a:outerShdw blurRad="40000" dir="5400000" dist="20160" rotWithShape="0">
                <a:srgbClr val="808080">
                  <a:alpha val="38000"/>
                </a:srgbClr>
              </a:outerShdw>
            </a:effectLst>
          </p:spPr>
          <p:style>
            <a:lnRef idx="0"/>
            <a:fillRef idx="0"/>
            <a:effectRef idx="0"/>
            <a:fontRef idx="minor"/>
          </p:style>
        </p:sp>
        <p:sp>
          <p:nvSpPr>
            <p:cNvPr id="643" name="CustomShape 7"/>
            <p:cNvSpPr/>
            <p:nvPr/>
          </p:nvSpPr>
          <p:spPr>
            <a:xfrm rot="10800000">
              <a:off x="1563480" y="4151160"/>
              <a:ext cx="125640" cy="119520"/>
            </a:xfrm>
            <a:custGeom>
              <a:avLst/>
              <a:gdLst/>
              <a:ahLst/>
              <a:rect l="l" t="t" r="r" b="b"/>
              <a:pathLst>
                <a:path w="21600" h="21600">
                  <a:moveTo>
                    <a:pt x="0" y="0"/>
                  </a:moveTo>
                  <a:lnTo>
                    <a:pt x="21600" y="21600"/>
                  </a:lnTo>
                </a:path>
              </a:pathLst>
            </a:custGeom>
            <a:noFill/>
            <a:ln w="6480">
              <a:solidFill>
                <a:srgbClr val="000000"/>
              </a:solidFill>
              <a:round/>
              <a:tailEnd len="sm" type="arrow" w="sm"/>
            </a:ln>
            <a:effectLst>
              <a:outerShdw blurRad="40000" dir="5400000" dist="20160" rotWithShape="0">
                <a:srgbClr val="808080">
                  <a:alpha val="38000"/>
                </a:srgbClr>
              </a:outerShdw>
            </a:effectLst>
          </p:spPr>
          <p:style>
            <a:lnRef idx="0"/>
            <a:fillRef idx="0"/>
            <a:effectRef idx="0"/>
            <a:fontRef idx="minor"/>
          </p:style>
        </p:sp>
        <p:sp>
          <p:nvSpPr>
            <p:cNvPr id="644" name="CustomShape 8"/>
            <p:cNvSpPr/>
            <p:nvPr/>
          </p:nvSpPr>
          <p:spPr>
            <a:xfrm flipV="1">
              <a:off x="1812960" y="4273560"/>
              <a:ext cx="141120" cy="13680"/>
            </a:xfrm>
            <a:custGeom>
              <a:avLst/>
              <a:gdLst/>
              <a:ahLst/>
              <a:rect l="l" t="t" r="r" b="b"/>
              <a:pathLst>
                <a:path w="21600" h="21600">
                  <a:moveTo>
                    <a:pt x="0" y="0"/>
                  </a:moveTo>
                  <a:lnTo>
                    <a:pt x="21600" y="21600"/>
                  </a:lnTo>
                </a:path>
              </a:pathLst>
            </a:custGeom>
            <a:noFill/>
            <a:ln w="6480">
              <a:solidFill>
                <a:srgbClr val="000000"/>
              </a:solidFill>
              <a:round/>
              <a:tailEnd len="sm" type="arrow" w="sm"/>
            </a:ln>
            <a:effectLst>
              <a:outerShdw blurRad="40000" dir="5400000" dist="20160" rotWithShape="0">
                <a:srgbClr val="808080">
                  <a:alpha val="38000"/>
                </a:srgbClr>
              </a:outerShdw>
            </a:effectLst>
          </p:spPr>
          <p:style>
            <a:lnRef idx="0"/>
            <a:fillRef idx="0"/>
            <a:effectRef idx="0"/>
            <a:fontRef idx="minor"/>
          </p:style>
        </p:sp>
        <p:sp>
          <p:nvSpPr>
            <p:cNvPr id="645" name="CustomShape 9"/>
            <p:cNvSpPr/>
            <p:nvPr/>
          </p:nvSpPr>
          <p:spPr>
            <a:xfrm flipV="1">
              <a:off x="1808280" y="4034520"/>
              <a:ext cx="196920" cy="186120"/>
            </a:xfrm>
            <a:custGeom>
              <a:avLst/>
              <a:gdLst/>
              <a:ahLst/>
              <a:rect l="l" t="t" r="r" b="b"/>
              <a:pathLst>
                <a:path w="21600" h="21600">
                  <a:moveTo>
                    <a:pt x="0" y="0"/>
                  </a:moveTo>
                  <a:lnTo>
                    <a:pt x="21600" y="21600"/>
                  </a:lnTo>
                </a:path>
              </a:pathLst>
            </a:custGeom>
            <a:noFill/>
            <a:ln w="6480">
              <a:solidFill>
                <a:srgbClr val="000000"/>
              </a:solidFill>
              <a:round/>
              <a:tailEnd len="sm" type="arrow" w="sm"/>
            </a:ln>
            <a:effectLst>
              <a:outerShdw blurRad="40000" dir="5400000" dist="20160" rotWithShape="0">
                <a:srgbClr val="808080">
                  <a:alpha val="38000"/>
                </a:srgbClr>
              </a:outerShdw>
            </a:effectLst>
          </p:spPr>
          <p:style>
            <a:lnRef idx="0"/>
            <a:fillRef idx="0"/>
            <a:effectRef idx="0"/>
            <a:fontRef idx="minor"/>
          </p:style>
        </p:sp>
        <p:sp>
          <p:nvSpPr>
            <p:cNvPr id="646" name="CustomShape 10"/>
            <p:cNvSpPr/>
            <p:nvPr/>
          </p:nvSpPr>
          <p:spPr>
            <a:xfrm>
              <a:off x="1923840" y="4004280"/>
              <a:ext cx="63720" cy="1800"/>
            </a:xfrm>
            <a:custGeom>
              <a:avLst/>
              <a:gdLst/>
              <a:ahLst/>
              <a:rect l="l" t="t" r="r" b="b"/>
              <a:pathLst>
                <a:path w="21600" h="21600">
                  <a:moveTo>
                    <a:pt x="0" y="0"/>
                  </a:moveTo>
                  <a:lnTo>
                    <a:pt x="21600" y="21600"/>
                  </a:lnTo>
                </a:path>
              </a:pathLst>
            </a:custGeom>
            <a:noFill/>
            <a:ln w="6480">
              <a:solidFill>
                <a:srgbClr val="000000"/>
              </a:solidFill>
              <a:round/>
              <a:tailEnd len="sm" type="arrow" w="sm"/>
            </a:ln>
            <a:effectLst>
              <a:outerShdw blurRad="40000" dir="5400000" dist="20160" rotWithShape="0">
                <a:srgbClr val="808080">
                  <a:alpha val="38000"/>
                </a:srgbClr>
              </a:outerShdw>
            </a:effectLst>
          </p:spPr>
          <p:style>
            <a:lnRef idx="0"/>
            <a:fillRef idx="0"/>
            <a:effectRef idx="0"/>
            <a:fontRef idx="minor"/>
          </p:style>
        </p:sp>
        <p:sp>
          <p:nvSpPr>
            <p:cNvPr id="647" name="CustomShape 11"/>
            <p:cNvSpPr/>
            <p:nvPr/>
          </p:nvSpPr>
          <p:spPr>
            <a:xfrm>
              <a:off x="1817640" y="4353120"/>
              <a:ext cx="410040" cy="36360"/>
            </a:xfrm>
            <a:custGeom>
              <a:avLst/>
              <a:gdLst/>
              <a:ahLst/>
              <a:rect l="l" t="t" r="r" b="b"/>
              <a:pathLst>
                <a:path w="21600" h="21600">
                  <a:moveTo>
                    <a:pt x="0" y="0"/>
                  </a:moveTo>
                  <a:lnTo>
                    <a:pt x="21600" y="21600"/>
                  </a:lnTo>
                </a:path>
              </a:pathLst>
            </a:custGeom>
            <a:noFill/>
            <a:ln w="6480">
              <a:solidFill>
                <a:srgbClr val="000000"/>
              </a:solidFill>
              <a:round/>
              <a:tailEnd len="sm" type="arrow" w="sm"/>
            </a:ln>
            <a:effectLst>
              <a:outerShdw blurRad="40000" dir="5400000" dist="20160" rotWithShape="0">
                <a:srgbClr val="808080">
                  <a:alpha val="38000"/>
                </a:srgbClr>
              </a:outerShdw>
            </a:effectLst>
          </p:spPr>
          <p:style>
            <a:lnRef idx="0"/>
            <a:fillRef idx="0"/>
            <a:effectRef idx="0"/>
            <a:fontRef idx="minor"/>
          </p:style>
        </p:sp>
        <p:sp>
          <p:nvSpPr>
            <p:cNvPr id="648" name="CustomShape 12"/>
            <p:cNvSpPr/>
            <p:nvPr/>
          </p:nvSpPr>
          <p:spPr>
            <a:xfrm flipV="1">
              <a:off x="2372400" y="4271400"/>
              <a:ext cx="70560" cy="62280"/>
            </a:xfrm>
            <a:custGeom>
              <a:avLst/>
              <a:gdLst/>
              <a:ahLst/>
              <a:rect l="l" t="t" r="r" b="b"/>
              <a:pathLst>
                <a:path w="21600" h="21600">
                  <a:moveTo>
                    <a:pt x="0" y="0"/>
                  </a:moveTo>
                  <a:lnTo>
                    <a:pt x="21600" y="21600"/>
                  </a:lnTo>
                </a:path>
              </a:pathLst>
            </a:custGeom>
            <a:noFill/>
            <a:ln w="6480">
              <a:solidFill>
                <a:srgbClr val="000000"/>
              </a:solidFill>
              <a:round/>
              <a:tailEnd len="sm" type="arrow" w="sm"/>
            </a:ln>
            <a:effectLst>
              <a:outerShdw blurRad="40000" dir="5400000" dist="20160" rotWithShape="0">
                <a:srgbClr val="808080">
                  <a:alpha val="38000"/>
                </a:srgbClr>
              </a:outerShdw>
            </a:effectLst>
          </p:spPr>
          <p:style>
            <a:lnRef idx="0"/>
            <a:fillRef idx="0"/>
            <a:effectRef idx="0"/>
            <a:fontRef idx="minor"/>
          </p:style>
        </p:sp>
        <p:sp>
          <p:nvSpPr>
            <p:cNvPr id="649" name="CustomShape 13"/>
            <p:cNvSpPr/>
            <p:nvPr/>
          </p:nvSpPr>
          <p:spPr>
            <a:xfrm flipV="1" rot="16200000">
              <a:off x="2745720" y="4102200"/>
              <a:ext cx="79200" cy="14760"/>
            </a:xfrm>
            <a:custGeom>
              <a:avLst/>
              <a:gdLst/>
              <a:ahLst/>
              <a:rect l="l" t="t" r="r" b="b"/>
              <a:pathLst>
                <a:path w="21600" h="21600">
                  <a:moveTo>
                    <a:pt x="0" y="0"/>
                  </a:moveTo>
                  <a:lnTo>
                    <a:pt x="21600" y="21600"/>
                  </a:lnTo>
                </a:path>
              </a:pathLst>
            </a:custGeom>
            <a:noFill/>
            <a:ln w="6480">
              <a:solidFill>
                <a:srgbClr val="000000"/>
              </a:solidFill>
              <a:prstDash val="sysDash"/>
              <a:round/>
              <a:tailEnd len="sm" type="arrow" w="sm"/>
            </a:ln>
            <a:effectLst>
              <a:outerShdw blurRad="40000" dir="5400000" dist="20160" rotWithShape="0">
                <a:srgbClr val="808080">
                  <a:alpha val="38000"/>
                </a:srgbClr>
              </a:outerShdw>
            </a:effectLst>
          </p:spPr>
          <p:style>
            <a:lnRef idx="0"/>
            <a:fillRef idx="0"/>
            <a:effectRef idx="0"/>
            <a:fontRef idx="minor"/>
          </p:style>
        </p:sp>
        <p:sp>
          <p:nvSpPr>
            <p:cNvPr id="650" name="CustomShape 14"/>
            <p:cNvSpPr/>
            <p:nvPr/>
          </p:nvSpPr>
          <p:spPr>
            <a:xfrm flipH="1" flipV="1" rot="5400000">
              <a:off x="2521440" y="4072680"/>
              <a:ext cx="63720" cy="58680"/>
            </a:xfrm>
            <a:custGeom>
              <a:avLst/>
              <a:gdLst/>
              <a:ahLst/>
              <a:rect l="l" t="t" r="r" b="b"/>
              <a:pathLst>
                <a:path w="21600" h="21600">
                  <a:moveTo>
                    <a:pt x="0" y="0"/>
                  </a:moveTo>
                  <a:lnTo>
                    <a:pt x="21600" y="21600"/>
                  </a:lnTo>
                </a:path>
              </a:pathLst>
            </a:custGeom>
            <a:noFill/>
            <a:ln w="6480">
              <a:solidFill>
                <a:srgbClr val="000000"/>
              </a:solidFill>
              <a:round/>
              <a:tailEnd len="sm" type="arrow" w="sm"/>
            </a:ln>
            <a:effectLst>
              <a:outerShdw blurRad="40000" dir="5400000" dist="20160" rotWithShape="0">
                <a:srgbClr val="808080">
                  <a:alpha val="38000"/>
                </a:srgbClr>
              </a:outerShdw>
            </a:effectLst>
          </p:spPr>
          <p:style>
            <a:lnRef idx="0"/>
            <a:fillRef idx="0"/>
            <a:effectRef idx="0"/>
            <a:fontRef idx="minor"/>
          </p:style>
        </p:sp>
        <p:sp>
          <p:nvSpPr>
            <p:cNvPr id="651" name="CustomShape 15"/>
            <p:cNvSpPr/>
            <p:nvPr/>
          </p:nvSpPr>
          <p:spPr>
            <a:xfrm flipV="1">
              <a:off x="1841400" y="3854520"/>
              <a:ext cx="110160" cy="86040"/>
            </a:xfrm>
            <a:custGeom>
              <a:avLst/>
              <a:gdLst/>
              <a:ahLst/>
              <a:rect l="l" t="t" r="r" b="b"/>
              <a:pathLst>
                <a:path w="21600" h="21600">
                  <a:moveTo>
                    <a:pt x="0" y="0"/>
                  </a:moveTo>
                  <a:lnTo>
                    <a:pt x="21600" y="21600"/>
                  </a:lnTo>
                </a:path>
              </a:pathLst>
            </a:custGeom>
            <a:noFill/>
            <a:ln w="6480">
              <a:solidFill>
                <a:srgbClr val="000000"/>
              </a:solidFill>
              <a:round/>
              <a:tailEnd len="sm" type="arrow" w="sm"/>
            </a:ln>
            <a:effectLst>
              <a:outerShdw blurRad="40000" dir="5400000" dist="20160" rotWithShape="0">
                <a:srgbClr val="808080">
                  <a:alpha val="38000"/>
                </a:srgbClr>
              </a:outerShdw>
            </a:effectLst>
          </p:spPr>
          <p:style>
            <a:lnRef idx="0"/>
            <a:fillRef idx="0"/>
            <a:effectRef idx="0"/>
            <a:fontRef idx="minor"/>
          </p:style>
        </p:sp>
        <p:sp>
          <p:nvSpPr>
            <p:cNvPr id="652" name="CustomShape 16"/>
            <p:cNvSpPr/>
            <p:nvPr/>
          </p:nvSpPr>
          <p:spPr>
            <a:xfrm flipV="1">
              <a:off x="2209320" y="3961800"/>
              <a:ext cx="249480" cy="56520"/>
            </a:xfrm>
            <a:custGeom>
              <a:avLst/>
              <a:gdLst/>
              <a:ahLst/>
              <a:rect l="l" t="t" r="r" b="b"/>
              <a:pathLst>
                <a:path w="21600" h="21600">
                  <a:moveTo>
                    <a:pt x="0" y="0"/>
                  </a:moveTo>
                  <a:lnTo>
                    <a:pt x="21600" y="21600"/>
                  </a:lnTo>
                </a:path>
              </a:pathLst>
            </a:custGeom>
            <a:noFill/>
            <a:ln w="6480">
              <a:solidFill>
                <a:srgbClr val="000000"/>
              </a:solidFill>
              <a:round/>
              <a:tailEnd len="sm" type="arrow" w="sm"/>
            </a:ln>
            <a:effectLst>
              <a:outerShdw blurRad="40000" dir="5400000" dist="20160" rotWithShape="0">
                <a:srgbClr val="808080">
                  <a:alpha val="38000"/>
                </a:srgbClr>
              </a:outerShdw>
            </a:effectLst>
          </p:spPr>
          <p:style>
            <a:lnRef idx="0"/>
            <a:fillRef idx="0"/>
            <a:effectRef idx="0"/>
            <a:fontRef idx="minor"/>
          </p:style>
        </p:sp>
        <p:sp>
          <p:nvSpPr>
            <p:cNvPr id="653" name="CustomShape 17"/>
            <p:cNvSpPr/>
            <p:nvPr/>
          </p:nvSpPr>
          <p:spPr>
            <a:xfrm flipH="1" flipV="1" rot="5400000">
              <a:off x="2082960" y="3917520"/>
              <a:ext cx="79200" cy="38520"/>
            </a:xfrm>
            <a:custGeom>
              <a:avLst/>
              <a:gdLst/>
              <a:ahLst/>
              <a:rect l="l" t="t" r="r" b="b"/>
              <a:pathLst>
                <a:path w="21600" h="21600">
                  <a:moveTo>
                    <a:pt x="0" y="0"/>
                  </a:moveTo>
                  <a:lnTo>
                    <a:pt x="21600" y="21600"/>
                  </a:lnTo>
                </a:path>
              </a:pathLst>
            </a:custGeom>
            <a:noFill/>
            <a:ln w="6480">
              <a:solidFill>
                <a:srgbClr val="000000"/>
              </a:solidFill>
              <a:round/>
              <a:tailEnd len="med" type="arrow" w="med"/>
            </a:ln>
            <a:effectLst>
              <a:outerShdw blurRad="40000" dir="5400000" dist="20160" rotWithShape="0">
                <a:srgbClr val="808080">
                  <a:alpha val="38000"/>
                </a:srgbClr>
              </a:outerShdw>
            </a:effectLst>
          </p:spPr>
          <p:style>
            <a:lnRef idx="0"/>
            <a:fillRef idx="0"/>
            <a:effectRef idx="0"/>
            <a:fontRef idx="minor"/>
          </p:style>
        </p:sp>
        <p:sp>
          <p:nvSpPr>
            <p:cNvPr id="654" name="CustomShape 18"/>
            <p:cNvSpPr/>
            <p:nvPr/>
          </p:nvSpPr>
          <p:spPr>
            <a:xfrm flipH="1" flipV="1" rot="5400000">
              <a:off x="1400040" y="3969000"/>
              <a:ext cx="104040" cy="3960"/>
            </a:xfrm>
            <a:custGeom>
              <a:avLst/>
              <a:gdLst/>
              <a:ahLst/>
              <a:rect l="l" t="t" r="r" b="b"/>
              <a:pathLst>
                <a:path w="21600" h="21600">
                  <a:moveTo>
                    <a:pt x="0" y="0"/>
                  </a:moveTo>
                  <a:lnTo>
                    <a:pt x="21600" y="21600"/>
                  </a:lnTo>
                </a:path>
              </a:pathLst>
            </a:custGeom>
            <a:noFill/>
            <a:ln w="6480">
              <a:solidFill>
                <a:srgbClr val="000000"/>
              </a:solidFill>
              <a:round/>
              <a:tailEnd len="sm" type="arrow" w="sm"/>
            </a:ln>
            <a:effectLst>
              <a:outerShdw blurRad="40000" dir="5400000" dist="20160" rotWithShape="0">
                <a:srgbClr val="808080">
                  <a:alpha val="38000"/>
                </a:srgbClr>
              </a:outerShdw>
            </a:effectLst>
          </p:spPr>
          <p:style>
            <a:lnRef idx="0"/>
            <a:fillRef idx="0"/>
            <a:effectRef idx="0"/>
            <a:fontRef idx="minor"/>
          </p:style>
        </p:sp>
        <p:sp>
          <p:nvSpPr>
            <p:cNvPr id="655" name="CustomShape 19"/>
            <p:cNvSpPr/>
            <p:nvPr/>
          </p:nvSpPr>
          <p:spPr>
            <a:xfrm flipH="1" flipV="1" rot="5400000">
              <a:off x="1459080" y="3800880"/>
              <a:ext cx="250560" cy="193320"/>
            </a:xfrm>
            <a:custGeom>
              <a:avLst/>
              <a:gdLst/>
              <a:ahLst/>
              <a:rect l="l" t="t" r="r" b="b"/>
              <a:pathLst>
                <a:path w="21600" h="21600">
                  <a:moveTo>
                    <a:pt x="0" y="0"/>
                  </a:moveTo>
                  <a:lnTo>
                    <a:pt x="21600" y="21600"/>
                  </a:lnTo>
                </a:path>
              </a:pathLst>
            </a:custGeom>
            <a:noFill/>
            <a:ln w="6480">
              <a:solidFill>
                <a:srgbClr val="000000"/>
              </a:solidFill>
              <a:round/>
              <a:tailEnd len="sm" type="arrow" w="sm"/>
            </a:ln>
            <a:effectLst>
              <a:outerShdw blurRad="40000" dir="5400000" dist="20160" rotWithShape="0">
                <a:srgbClr val="808080">
                  <a:alpha val="38000"/>
                </a:srgbClr>
              </a:outerShdw>
            </a:effectLst>
          </p:spPr>
          <p:style>
            <a:lnRef idx="0"/>
            <a:fillRef idx="0"/>
            <a:effectRef idx="0"/>
            <a:fontRef idx="minor"/>
          </p:style>
        </p:sp>
        <p:sp>
          <p:nvSpPr>
            <p:cNvPr id="656" name="CustomShape 20"/>
            <p:cNvSpPr/>
            <p:nvPr/>
          </p:nvSpPr>
          <p:spPr>
            <a:xfrm flipH="1" flipV="1" rot="5400000">
              <a:off x="1671120" y="3857040"/>
              <a:ext cx="172080" cy="17280"/>
            </a:xfrm>
            <a:custGeom>
              <a:avLst/>
              <a:gdLst/>
              <a:ahLst/>
              <a:rect l="l" t="t" r="r" b="b"/>
              <a:pathLst>
                <a:path w="21600" h="21600">
                  <a:moveTo>
                    <a:pt x="0" y="0"/>
                  </a:moveTo>
                  <a:lnTo>
                    <a:pt x="21600" y="21600"/>
                  </a:lnTo>
                </a:path>
              </a:pathLst>
            </a:custGeom>
            <a:noFill/>
            <a:ln w="6480">
              <a:solidFill>
                <a:srgbClr val="000000"/>
              </a:solidFill>
              <a:round/>
              <a:tailEnd len="sm" type="arrow" w="sm"/>
            </a:ln>
            <a:effectLst>
              <a:outerShdw blurRad="40000" dir="5400000" dist="20160" rotWithShape="0">
                <a:srgbClr val="808080">
                  <a:alpha val="38000"/>
                </a:srgbClr>
              </a:outerShdw>
            </a:effectLst>
          </p:spPr>
          <p:style>
            <a:lnRef idx="0"/>
            <a:fillRef idx="0"/>
            <a:effectRef idx="0"/>
            <a:fontRef idx="minor"/>
          </p:style>
        </p:sp>
        <p:sp>
          <p:nvSpPr>
            <p:cNvPr id="657" name="CustomShape 21"/>
            <p:cNvSpPr/>
            <p:nvPr/>
          </p:nvSpPr>
          <p:spPr>
            <a:xfrm flipV="1">
              <a:off x="1536840" y="3461760"/>
              <a:ext cx="450360" cy="144360"/>
            </a:xfrm>
            <a:custGeom>
              <a:avLst/>
              <a:gdLst/>
              <a:ahLst/>
              <a:rect l="l" t="t" r="r" b="b"/>
              <a:pathLst>
                <a:path w="21600" h="21600">
                  <a:moveTo>
                    <a:pt x="0" y="0"/>
                  </a:moveTo>
                  <a:lnTo>
                    <a:pt x="21600" y="21600"/>
                  </a:lnTo>
                </a:path>
              </a:pathLst>
            </a:custGeom>
            <a:noFill/>
            <a:ln w="6480">
              <a:solidFill>
                <a:srgbClr val="000000"/>
              </a:solidFill>
              <a:round/>
              <a:tailEnd len="sm" type="arrow" w="sm"/>
            </a:ln>
            <a:effectLst>
              <a:outerShdw blurRad="40000" dir="5400000" dist="20160" rotWithShape="0">
                <a:srgbClr val="808080">
                  <a:alpha val="38000"/>
                </a:srgbClr>
              </a:outerShdw>
            </a:effectLst>
          </p:spPr>
          <p:style>
            <a:lnRef idx="0"/>
            <a:fillRef idx="0"/>
            <a:effectRef idx="0"/>
            <a:fontRef idx="minor"/>
          </p:style>
        </p:sp>
        <p:sp>
          <p:nvSpPr>
            <p:cNvPr id="658" name="CustomShape 22"/>
            <p:cNvSpPr/>
            <p:nvPr/>
          </p:nvSpPr>
          <p:spPr>
            <a:xfrm flipV="1">
              <a:off x="1941480" y="3515400"/>
              <a:ext cx="89640" cy="48240"/>
            </a:xfrm>
            <a:custGeom>
              <a:avLst/>
              <a:gdLst/>
              <a:ahLst/>
              <a:rect l="l" t="t" r="r" b="b"/>
              <a:pathLst>
                <a:path w="21600" h="21600">
                  <a:moveTo>
                    <a:pt x="0" y="0"/>
                  </a:moveTo>
                  <a:lnTo>
                    <a:pt x="21600" y="21600"/>
                  </a:lnTo>
                </a:path>
              </a:pathLst>
            </a:custGeom>
            <a:noFill/>
            <a:ln w="6480">
              <a:solidFill>
                <a:srgbClr val="000000"/>
              </a:solidFill>
              <a:round/>
              <a:tailEnd len="sm" type="arrow" w="sm"/>
            </a:ln>
            <a:effectLst>
              <a:outerShdw blurRad="40000" dir="5400000" dist="20160" rotWithShape="0">
                <a:srgbClr val="808080">
                  <a:alpha val="38000"/>
                </a:srgbClr>
              </a:outerShdw>
            </a:effectLst>
          </p:spPr>
          <p:style>
            <a:lnRef idx="0"/>
            <a:fillRef idx="0"/>
            <a:effectRef idx="0"/>
            <a:fontRef idx="minor"/>
          </p:style>
        </p:sp>
        <p:sp>
          <p:nvSpPr>
            <p:cNvPr id="659" name="CustomShape 23"/>
            <p:cNvSpPr/>
            <p:nvPr/>
          </p:nvSpPr>
          <p:spPr>
            <a:xfrm flipH="1" flipV="1" rot="5400000">
              <a:off x="1772640" y="3553200"/>
              <a:ext cx="392040" cy="372960"/>
            </a:xfrm>
            <a:custGeom>
              <a:avLst/>
              <a:gdLst/>
              <a:ahLst/>
              <a:rect l="l" t="t" r="r" b="b"/>
              <a:pathLst>
                <a:path w="21600" h="21600">
                  <a:moveTo>
                    <a:pt x="0" y="0"/>
                  </a:moveTo>
                  <a:lnTo>
                    <a:pt x="21600" y="21600"/>
                  </a:lnTo>
                </a:path>
              </a:pathLst>
            </a:custGeom>
            <a:noFill/>
            <a:ln w="6480">
              <a:solidFill>
                <a:srgbClr val="000000"/>
              </a:solidFill>
              <a:round/>
              <a:tailEnd len="sm" type="arrow" w="sm"/>
            </a:ln>
            <a:effectLst>
              <a:outerShdw blurRad="40000" dir="5400000" dist="20160" rotWithShape="0">
                <a:srgbClr val="808080">
                  <a:alpha val="38000"/>
                </a:srgbClr>
              </a:outerShdw>
            </a:effectLst>
          </p:spPr>
          <p:style>
            <a:lnRef idx="0"/>
            <a:fillRef idx="0"/>
            <a:effectRef idx="0"/>
            <a:fontRef idx="minor"/>
          </p:style>
        </p:sp>
        <p:sp>
          <p:nvSpPr>
            <p:cNvPr id="660" name="CustomShape 24"/>
            <p:cNvSpPr/>
            <p:nvPr/>
          </p:nvSpPr>
          <p:spPr>
            <a:xfrm flipH="1" flipV="1" rot="5400000">
              <a:off x="2211120" y="3639240"/>
              <a:ext cx="174240" cy="1800"/>
            </a:xfrm>
            <a:custGeom>
              <a:avLst/>
              <a:gdLst/>
              <a:ahLst/>
              <a:rect l="l" t="t" r="r" b="b"/>
              <a:pathLst>
                <a:path w="21600" h="21600">
                  <a:moveTo>
                    <a:pt x="0" y="0"/>
                  </a:moveTo>
                  <a:lnTo>
                    <a:pt x="21600" y="21600"/>
                  </a:lnTo>
                </a:path>
              </a:pathLst>
            </a:custGeom>
            <a:noFill/>
            <a:ln w="6480">
              <a:solidFill>
                <a:srgbClr val="000000"/>
              </a:solidFill>
              <a:round/>
              <a:tailEnd len="sm" type="arrow" w="sm"/>
            </a:ln>
            <a:effectLst>
              <a:outerShdw blurRad="40000" dir="5400000" dist="20160" rotWithShape="0">
                <a:srgbClr val="808080">
                  <a:alpha val="38000"/>
                </a:srgbClr>
              </a:outerShdw>
            </a:effectLst>
          </p:spPr>
          <p:style>
            <a:lnRef idx="0"/>
            <a:fillRef idx="0"/>
            <a:effectRef idx="0"/>
            <a:fontRef idx="minor"/>
          </p:style>
        </p:sp>
        <p:sp>
          <p:nvSpPr>
            <p:cNvPr id="661" name="CustomShape 25"/>
            <p:cNvSpPr/>
            <p:nvPr/>
          </p:nvSpPr>
          <p:spPr>
            <a:xfrm flipV="1" rot="16200000">
              <a:off x="2333880" y="3618720"/>
              <a:ext cx="281520" cy="110160"/>
            </a:xfrm>
            <a:custGeom>
              <a:avLst/>
              <a:gdLst/>
              <a:ahLst/>
              <a:rect l="l" t="t" r="r" b="b"/>
              <a:pathLst>
                <a:path w="21600" h="21600">
                  <a:moveTo>
                    <a:pt x="0" y="0"/>
                  </a:moveTo>
                  <a:lnTo>
                    <a:pt x="21600" y="21600"/>
                  </a:lnTo>
                </a:path>
              </a:pathLst>
            </a:custGeom>
            <a:noFill/>
            <a:ln w="6480">
              <a:solidFill>
                <a:srgbClr val="000000"/>
              </a:solidFill>
              <a:round/>
              <a:tailEnd len="sm" type="arrow" w="sm"/>
            </a:ln>
            <a:effectLst>
              <a:outerShdw blurRad="40000" dir="5400000" dist="20160" rotWithShape="0">
                <a:srgbClr val="808080">
                  <a:alpha val="38000"/>
                </a:srgbClr>
              </a:outerShdw>
            </a:effectLst>
          </p:spPr>
          <p:style>
            <a:lnRef idx="0"/>
            <a:fillRef idx="0"/>
            <a:effectRef idx="0"/>
            <a:fontRef idx="minor"/>
          </p:style>
        </p:sp>
        <p:sp>
          <p:nvSpPr>
            <p:cNvPr id="662" name="CustomShape 26"/>
            <p:cNvSpPr/>
            <p:nvPr/>
          </p:nvSpPr>
          <p:spPr>
            <a:xfrm rot="10800000">
              <a:off x="2617560" y="3570120"/>
              <a:ext cx="131400" cy="130320"/>
            </a:xfrm>
            <a:custGeom>
              <a:avLst/>
              <a:gdLst/>
              <a:ahLst/>
              <a:rect l="l" t="t" r="r" b="b"/>
              <a:pathLst>
                <a:path w="21600" h="21600">
                  <a:moveTo>
                    <a:pt x="0" y="0"/>
                  </a:moveTo>
                  <a:lnTo>
                    <a:pt x="21600" y="21600"/>
                  </a:lnTo>
                </a:path>
              </a:pathLst>
            </a:custGeom>
            <a:noFill/>
            <a:ln w="6480">
              <a:solidFill>
                <a:srgbClr val="000000"/>
              </a:solidFill>
              <a:round/>
              <a:tailEnd len="sm" type="arrow" w="sm"/>
            </a:ln>
            <a:effectLst>
              <a:outerShdw blurRad="40000" dir="5400000" dist="20160" rotWithShape="0">
                <a:srgbClr val="808080">
                  <a:alpha val="38000"/>
                </a:srgbClr>
              </a:outerShdw>
            </a:effectLst>
          </p:spPr>
          <p:style>
            <a:lnRef idx="0"/>
            <a:fillRef idx="0"/>
            <a:effectRef idx="0"/>
            <a:fontRef idx="minor"/>
          </p:style>
        </p:sp>
        <p:sp>
          <p:nvSpPr>
            <p:cNvPr id="663" name="CustomShape 27"/>
            <p:cNvSpPr/>
            <p:nvPr/>
          </p:nvSpPr>
          <p:spPr>
            <a:xfrm flipH="1" flipV="1" rot="5400000">
              <a:off x="2828520" y="3825720"/>
              <a:ext cx="70560" cy="3960"/>
            </a:xfrm>
            <a:custGeom>
              <a:avLst/>
              <a:gdLst/>
              <a:ahLst/>
              <a:rect l="l" t="t" r="r" b="b"/>
              <a:pathLst>
                <a:path w="21600" h="21600">
                  <a:moveTo>
                    <a:pt x="0" y="0"/>
                  </a:moveTo>
                  <a:lnTo>
                    <a:pt x="21600" y="21600"/>
                  </a:lnTo>
                </a:path>
              </a:pathLst>
            </a:custGeom>
            <a:noFill/>
            <a:ln w="6480">
              <a:solidFill>
                <a:srgbClr val="000000"/>
              </a:solidFill>
              <a:round/>
              <a:tailEnd len="sm" type="arrow" w="sm"/>
            </a:ln>
            <a:effectLst>
              <a:outerShdw blurRad="40000" dir="5400000" dist="20160" rotWithShape="0">
                <a:srgbClr val="808080">
                  <a:alpha val="38000"/>
                </a:srgbClr>
              </a:outerShdw>
            </a:effectLst>
          </p:spPr>
          <p:style>
            <a:lnRef idx="0"/>
            <a:fillRef idx="0"/>
            <a:effectRef idx="0"/>
            <a:fontRef idx="minor"/>
          </p:style>
        </p:sp>
        <p:pic>
          <p:nvPicPr>
            <p:cNvPr id="664" name="Picture 206" descr="abalone.png"/>
            <p:cNvPicPr/>
            <p:nvPr/>
          </p:nvPicPr>
          <p:blipFill>
            <a:blip r:embed="rId27"/>
            <a:stretch/>
          </p:blipFill>
          <p:spPr>
            <a:xfrm>
              <a:off x="2533680" y="4320360"/>
              <a:ext cx="144720" cy="113400"/>
            </a:xfrm>
            <a:prstGeom prst="rect">
              <a:avLst/>
            </a:prstGeom>
            <a:ln w="9360">
              <a:noFill/>
            </a:ln>
          </p:spPr>
        </p:pic>
        <p:sp>
          <p:nvSpPr>
            <p:cNvPr id="665" name="CustomShape 28"/>
            <p:cNvSpPr/>
            <p:nvPr/>
          </p:nvSpPr>
          <p:spPr>
            <a:xfrm rot="5400000">
              <a:off x="2629440" y="4249440"/>
              <a:ext cx="74160" cy="50400"/>
            </a:xfrm>
            <a:custGeom>
              <a:avLst/>
              <a:gdLst/>
              <a:ahLst/>
              <a:rect l="l" t="t" r="r" b="b"/>
              <a:pathLst>
                <a:path w="21600" h="21600">
                  <a:moveTo>
                    <a:pt x="0" y="0"/>
                  </a:moveTo>
                  <a:lnTo>
                    <a:pt x="21600" y="21600"/>
                  </a:lnTo>
                </a:path>
              </a:pathLst>
            </a:custGeom>
            <a:noFill/>
            <a:ln w="6480">
              <a:solidFill>
                <a:srgbClr val="000000"/>
              </a:solidFill>
              <a:round/>
              <a:tailEnd len="sm" type="arrow" w="sm"/>
            </a:ln>
            <a:effectLst>
              <a:outerShdw blurRad="40000" dir="5400000" dist="20160" rotWithShape="0">
                <a:srgbClr val="808080">
                  <a:alpha val="38000"/>
                </a:srgbClr>
              </a:outerShdw>
            </a:effectLst>
          </p:spPr>
          <p:style>
            <a:lnRef idx="0"/>
            <a:fillRef idx="0"/>
            <a:effectRef idx="0"/>
            <a:fontRef idx="minor"/>
          </p:style>
        </p:sp>
        <p:sp>
          <p:nvSpPr>
            <p:cNvPr id="666" name="CustomShape 29"/>
            <p:cNvSpPr/>
            <p:nvPr/>
          </p:nvSpPr>
          <p:spPr>
            <a:xfrm flipV="1" rot="16200000">
              <a:off x="2527560" y="4262400"/>
              <a:ext cx="58680" cy="38520"/>
            </a:xfrm>
            <a:custGeom>
              <a:avLst/>
              <a:gdLst/>
              <a:ahLst/>
              <a:rect l="l" t="t" r="r" b="b"/>
              <a:pathLst>
                <a:path w="21600" h="21600">
                  <a:moveTo>
                    <a:pt x="0" y="0"/>
                  </a:moveTo>
                  <a:lnTo>
                    <a:pt x="21600" y="21600"/>
                  </a:lnTo>
                </a:path>
              </a:pathLst>
            </a:custGeom>
            <a:noFill/>
            <a:ln w="6480">
              <a:solidFill>
                <a:srgbClr val="000000"/>
              </a:solidFill>
              <a:round/>
              <a:tailEnd len="sm" type="arrow" w="sm"/>
            </a:ln>
            <a:effectLst>
              <a:outerShdw blurRad="40000" dir="5400000" dist="20160" rotWithShape="0">
                <a:srgbClr val="808080">
                  <a:alpha val="38000"/>
                </a:srgbClr>
              </a:outerShdw>
            </a:effectLst>
          </p:spPr>
          <p:style>
            <a:lnRef idx="0"/>
            <a:fillRef idx="0"/>
            <a:effectRef idx="0"/>
            <a:fontRef idx="minor"/>
          </p:style>
        </p:sp>
        <p:sp>
          <p:nvSpPr>
            <p:cNvPr id="667" name="CustomShape 30"/>
            <p:cNvSpPr/>
            <p:nvPr/>
          </p:nvSpPr>
          <p:spPr>
            <a:xfrm>
              <a:off x="600840" y="977400"/>
              <a:ext cx="2478240" cy="3989160"/>
            </a:xfrm>
            <a:prstGeom prst="rect">
              <a:avLst/>
            </a:prstGeom>
            <a:solidFill>
              <a:schemeClr val="accent1">
                <a:lumMod val="60000"/>
                <a:lumOff val="40000"/>
                <a:alpha val="52000"/>
              </a:schemeClr>
            </a:solidFill>
            <a:ln w="9360">
              <a:noFill/>
            </a:ln>
          </p:spPr>
          <p:style>
            <a:lnRef idx="0"/>
            <a:fillRef idx="0"/>
            <a:effectRef idx="0"/>
            <a:fontRef idx="minor"/>
          </p:style>
        </p:sp>
        <p:pic>
          <p:nvPicPr>
            <p:cNvPr id="668" name="Picture 5" descr="diving_ocean-792387.jpg"/>
            <p:cNvPicPr/>
            <p:nvPr/>
          </p:nvPicPr>
          <p:blipFill>
            <a:blip r:embed="rId28"/>
            <a:stretch/>
          </p:blipFill>
          <p:spPr>
            <a:xfrm>
              <a:off x="583200" y="990720"/>
              <a:ext cx="2503080" cy="3976560"/>
            </a:xfrm>
            <a:prstGeom prst="rect">
              <a:avLst/>
            </a:prstGeom>
            <a:ln w="9360">
              <a:noFill/>
            </a:ln>
          </p:spPr>
        </p:pic>
        <p:grpSp>
          <p:nvGrpSpPr>
            <p:cNvPr id="669" name="Group 31"/>
            <p:cNvGrpSpPr/>
            <p:nvPr/>
          </p:nvGrpSpPr>
          <p:grpSpPr>
            <a:xfrm>
              <a:off x="604440" y="990720"/>
              <a:ext cx="1437480" cy="3716280"/>
              <a:chOff x="604440" y="990720"/>
              <a:chExt cx="1437480" cy="3716280"/>
            </a:xfrm>
          </p:grpSpPr>
          <p:sp>
            <p:nvSpPr>
              <p:cNvPr id="670" name="CustomShape 32"/>
              <p:cNvSpPr/>
              <p:nvPr/>
            </p:nvSpPr>
            <p:spPr>
              <a:xfrm>
                <a:off x="604440" y="990720"/>
                <a:ext cx="1437480" cy="2764080"/>
              </a:xfrm>
              <a:custGeom>
                <a:avLst/>
                <a:gdLst/>
                <a:ahLst/>
                <a:rect l="l" t="t" r="r" b="b"/>
                <a:pathLst>
                  <a:path w="1917700" h="3687234">
                    <a:moveTo>
                      <a:pt x="8467" y="3454400"/>
                    </a:moveTo>
                    <a:lnTo>
                      <a:pt x="25400" y="3471334"/>
                    </a:lnTo>
                    <a:lnTo>
                      <a:pt x="4233" y="3509434"/>
                    </a:lnTo>
                    <a:lnTo>
                      <a:pt x="4233" y="3543300"/>
                    </a:lnTo>
                    <a:lnTo>
                      <a:pt x="38100" y="3551767"/>
                    </a:lnTo>
                    <a:lnTo>
                      <a:pt x="59267" y="3513667"/>
                    </a:lnTo>
                    <a:lnTo>
                      <a:pt x="88900" y="3539067"/>
                    </a:lnTo>
                    <a:lnTo>
                      <a:pt x="88900" y="3581400"/>
                    </a:lnTo>
                    <a:lnTo>
                      <a:pt x="127000" y="3611034"/>
                    </a:lnTo>
                    <a:lnTo>
                      <a:pt x="186267" y="3611034"/>
                    </a:lnTo>
                    <a:lnTo>
                      <a:pt x="177800" y="3653367"/>
                    </a:lnTo>
                    <a:lnTo>
                      <a:pt x="198967" y="3687234"/>
                    </a:lnTo>
                    <a:lnTo>
                      <a:pt x="275167" y="3627967"/>
                    </a:lnTo>
                    <a:lnTo>
                      <a:pt x="402167" y="3619500"/>
                    </a:lnTo>
                    <a:lnTo>
                      <a:pt x="592667" y="3433234"/>
                    </a:lnTo>
                    <a:lnTo>
                      <a:pt x="698500" y="3399367"/>
                    </a:lnTo>
                    <a:lnTo>
                      <a:pt x="994833" y="3382434"/>
                    </a:lnTo>
                    <a:lnTo>
                      <a:pt x="1037167" y="3327400"/>
                    </a:lnTo>
                    <a:lnTo>
                      <a:pt x="1075267" y="3327400"/>
                    </a:lnTo>
                    <a:lnTo>
                      <a:pt x="1104900" y="3230034"/>
                    </a:lnTo>
                    <a:lnTo>
                      <a:pt x="1083733" y="3141134"/>
                    </a:lnTo>
                    <a:lnTo>
                      <a:pt x="1130300" y="2988734"/>
                    </a:lnTo>
                    <a:lnTo>
                      <a:pt x="1130300" y="2874434"/>
                    </a:lnTo>
                    <a:lnTo>
                      <a:pt x="1185333" y="2798234"/>
                    </a:lnTo>
                    <a:lnTo>
                      <a:pt x="1223433" y="2683934"/>
                    </a:lnTo>
                    <a:lnTo>
                      <a:pt x="1253067" y="2683934"/>
                    </a:lnTo>
                    <a:lnTo>
                      <a:pt x="1286933" y="2650067"/>
                    </a:lnTo>
                    <a:lnTo>
                      <a:pt x="1278467" y="2595034"/>
                    </a:lnTo>
                    <a:lnTo>
                      <a:pt x="1295400" y="2573867"/>
                    </a:lnTo>
                    <a:lnTo>
                      <a:pt x="1299633" y="2476500"/>
                    </a:lnTo>
                    <a:lnTo>
                      <a:pt x="1367367" y="2400300"/>
                    </a:lnTo>
                    <a:lnTo>
                      <a:pt x="1401233" y="2307167"/>
                    </a:lnTo>
                    <a:lnTo>
                      <a:pt x="1380067" y="2269067"/>
                    </a:lnTo>
                    <a:lnTo>
                      <a:pt x="1405467" y="2260600"/>
                    </a:lnTo>
                    <a:lnTo>
                      <a:pt x="1405467" y="2260600"/>
                    </a:lnTo>
                    <a:lnTo>
                      <a:pt x="1498600" y="2082800"/>
                    </a:lnTo>
                    <a:lnTo>
                      <a:pt x="1595967" y="2036234"/>
                    </a:lnTo>
                    <a:lnTo>
                      <a:pt x="1595967" y="2036234"/>
                    </a:lnTo>
                    <a:lnTo>
                      <a:pt x="1663700" y="1947334"/>
                    </a:lnTo>
                    <a:lnTo>
                      <a:pt x="1634067" y="1900767"/>
                    </a:lnTo>
                    <a:lnTo>
                      <a:pt x="1731433" y="1752600"/>
                    </a:lnTo>
                    <a:lnTo>
                      <a:pt x="1794933" y="1549400"/>
                    </a:lnTo>
                    <a:lnTo>
                      <a:pt x="1769533" y="1452034"/>
                    </a:lnTo>
                    <a:lnTo>
                      <a:pt x="1875367" y="1121834"/>
                    </a:lnTo>
                    <a:cubicBezTo>
                      <a:pt x="1888067" y="920045"/>
                      <a:pt x="1917700" y="912990"/>
                      <a:pt x="1862667" y="719667"/>
                    </a:cubicBezTo>
                    <a:lnTo>
                      <a:pt x="1786467" y="249767"/>
                    </a:lnTo>
                    <a:lnTo>
                      <a:pt x="1676400" y="0"/>
                    </a:lnTo>
                    <a:lnTo>
                      <a:pt x="0" y="1"/>
                    </a:lnTo>
                    <a:cubicBezTo>
                      <a:pt x="2822" y="788812"/>
                      <a:pt x="5645" y="2665589"/>
                      <a:pt x="8467" y="3454400"/>
                    </a:cubicBezTo>
                    <a:close/>
                  </a:path>
                </a:pathLst>
              </a:custGeom>
              <a:blipFill rotWithShape="0">
                <a:blip r:embed="rId29"/>
                <a:stretch>
                  <a:fillRect/>
                </a:stretch>
              </a:blipFill>
              <a:ln>
                <a:solidFill>
                  <a:schemeClr val="tx1"/>
                </a:solidFill>
                <a:round/>
              </a:ln>
              <a:effectLst>
                <a:outerShdw blurRad="40000" dir="5400000" dist="2304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671" name="CustomShape 33"/>
              <p:cNvSpPr/>
              <p:nvPr/>
            </p:nvSpPr>
            <p:spPr>
              <a:xfrm>
                <a:off x="817560" y="3743280"/>
                <a:ext cx="24120" cy="68400"/>
              </a:xfrm>
              <a:custGeom>
                <a:avLst/>
                <a:gdLst/>
                <a:ahLst/>
                <a:rect l="l" t="t" r="r" b="b"/>
                <a:pathLst>
                  <a:path w="33867" h="93134">
                    <a:moveTo>
                      <a:pt x="25400" y="0"/>
                    </a:moveTo>
                    <a:lnTo>
                      <a:pt x="0" y="29634"/>
                    </a:lnTo>
                    <a:lnTo>
                      <a:pt x="8467" y="67734"/>
                    </a:lnTo>
                    <a:lnTo>
                      <a:pt x="33867" y="93134"/>
                    </a:lnTo>
                    <a:lnTo>
                      <a:pt x="25400" y="0"/>
                    </a:lnTo>
                    <a:close/>
                  </a:path>
                </a:pathLst>
              </a:custGeom>
              <a:blipFill rotWithShape="0">
                <a:blip r:embed="rId30"/>
                <a:stretch>
                  <a:fillRect/>
                </a:stretch>
              </a:blipFill>
              <a:ln>
                <a:solidFill>
                  <a:srgbClr val="000000"/>
                </a:solidFill>
                <a:round/>
              </a:ln>
              <a:effectLst>
                <a:outerShdw blurRad="40000" dir="5400000" dist="2304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672" name="CustomShape 34"/>
              <p:cNvSpPr/>
              <p:nvPr/>
            </p:nvSpPr>
            <p:spPr>
              <a:xfrm>
                <a:off x="1071360" y="3926880"/>
                <a:ext cx="79200" cy="98280"/>
              </a:xfrm>
              <a:custGeom>
                <a:avLst/>
                <a:gdLst/>
                <a:ahLst/>
                <a:rect l="l" t="t" r="r" b="b"/>
                <a:pathLst>
                  <a:path w="105833" h="131233">
                    <a:moveTo>
                      <a:pt x="55033" y="131233"/>
                    </a:moveTo>
                    <a:lnTo>
                      <a:pt x="0" y="29633"/>
                    </a:lnTo>
                    <a:lnTo>
                      <a:pt x="25400" y="0"/>
                    </a:lnTo>
                    <a:lnTo>
                      <a:pt x="76200" y="33866"/>
                    </a:lnTo>
                    <a:lnTo>
                      <a:pt x="105833" y="42333"/>
                    </a:lnTo>
                    <a:lnTo>
                      <a:pt x="105833" y="84666"/>
                    </a:lnTo>
                    <a:lnTo>
                      <a:pt x="55033" y="131233"/>
                    </a:lnTo>
                    <a:close/>
                  </a:path>
                </a:pathLst>
              </a:custGeom>
              <a:blipFill rotWithShape="0">
                <a:blip r:embed="rId31"/>
                <a:stretch>
                  <a:fillRect/>
                </a:stretch>
              </a:blipFill>
              <a:ln>
                <a:solidFill>
                  <a:srgbClr val="000000"/>
                </a:solidFill>
                <a:round/>
              </a:ln>
              <a:effectLst>
                <a:outerShdw blurRad="40000" dir="5400000" dist="2304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673" name="CustomShape 35"/>
              <p:cNvSpPr/>
              <p:nvPr/>
            </p:nvSpPr>
            <p:spPr>
              <a:xfrm>
                <a:off x="1112760" y="4044600"/>
                <a:ext cx="58680" cy="37440"/>
              </a:xfrm>
              <a:custGeom>
                <a:avLst/>
                <a:gdLst/>
                <a:ahLst/>
                <a:rect l="l" t="t" r="r" b="b"/>
                <a:pathLst>
                  <a:path w="80434" h="50800">
                    <a:moveTo>
                      <a:pt x="0" y="12700"/>
                    </a:moveTo>
                    <a:lnTo>
                      <a:pt x="25400" y="50800"/>
                    </a:lnTo>
                    <a:lnTo>
                      <a:pt x="67734" y="29633"/>
                    </a:lnTo>
                    <a:lnTo>
                      <a:pt x="67734" y="29633"/>
                    </a:lnTo>
                    <a:lnTo>
                      <a:pt x="80434" y="0"/>
                    </a:lnTo>
                    <a:lnTo>
                      <a:pt x="0" y="12700"/>
                    </a:lnTo>
                    <a:close/>
                  </a:path>
                </a:pathLst>
              </a:custGeom>
              <a:blipFill rotWithShape="0">
                <a:blip r:embed="rId32"/>
                <a:stretch>
                  <a:fillRect/>
                </a:stretch>
              </a:blipFill>
              <a:ln>
                <a:solidFill>
                  <a:srgbClr val="000000"/>
                </a:solidFill>
                <a:round/>
              </a:ln>
              <a:effectLst>
                <a:outerShdw blurRad="40000" dir="5400000" dist="2304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674" name="CustomShape 36"/>
              <p:cNvSpPr/>
              <p:nvPr/>
            </p:nvSpPr>
            <p:spPr>
              <a:xfrm>
                <a:off x="604440" y="4130280"/>
                <a:ext cx="542160" cy="576720"/>
              </a:xfrm>
              <a:custGeom>
                <a:avLst/>
                <a:gdLst/>
                <a:ahLst/>
                <a:rect l="l" t="t" r="r" b="b"/>
                <a:pathLst>
                  <a:path w="723900" h="770467">
                    <a:moveTo>
                      <a:pt x="664633" y="16933"/>
                    </a:moveTo>
                    <a:lnTo>
                      <a:pt x="664633" y="16933"/>
                    </a:lnTo>
                    <a:lnTo>
                      <a:pt x="592667" y="21167"/>
                    </a:lnTo>
                    <a:lnTo>
                      <a:pt x="529167" y="55033"/>
                    </a:lnTo>
                    <a:lnTo>
                      <a:pt x="499533" y="46567"/>
                    </a:lnTo>
                    <a:lnTo>
                      <a:pt x="317500" y="105833"/>
                    </a:lnTo>
                    <a:lnTo>
                      <a:pt x="249767" y="105833"/>
                    </a:lnTo>
                    <a:lnTo>
                      <a:pt x="42333" y="0"/>
                    </a:lnTo>
                    <a:lnTo>
                      <a:pt x="0" y="8467"/>
                    </a:lnTo>
                    <a:lnTo>
                      <a:pt x="8467" y="283633"/>
                    </a:lnTo>
                    <a:lnTo>
                      <a:pt x="59267" y="368300"/>
                    </a:lnTo>
                    <a:lnTo>
                      <a:pt x="93133" y="427567"/>
                    </a:lnTo>
                    <a:lnTo>
                      <a:pt x="55033" y="402167"/>
                    </a:lnTo>
                    <a:lnTo>
                      <a:pt x="55033" y="402167"/>
                    </a:lnTo>
                    <a:lnTo>
                      <a:pt x="42333" y="465667"/>
                    </a:lnTo>
                    <a:lnTo>
                      <a:pt x="97367" y="575733"/>
                    </a:lnTo>
                    <a:lnTo>
                      <a:pt x="182033" y="673100"/>
                    </a:lnTo>
                    <a:lnTo>
                      <a:pt x="241300" y="694267"/>
                    </a:lnTo>
                    <a:lnTo>
                      <a:pt x="207433" y="690033"/>
                    </a:lnTo>
                    <a:lnTo>
                      <a:pt x="232833" y="719667"/>
                    </a:lnTo>
                    <a:lnTo>
                      <a:pt x="270933" y="736600"/>
                    </a:lnTo>
                    <a:lnTo>
                      <a:pt x="309033" y="736600"/>
                    </a:lnTo>
                    <a:lnTo>
                      <a:pt x="334433" y="723900"/>
                    </a:lnTo>
                    <a:lnTo>
                      <a:pt x="389467" y="770467"/>
                    </a:lnTo>
                    <a:lnTo>
                      <a:pt x="389467" y="770467"/>
                    </a:lnTo>
                    <a:lnTo>
                      <a:pt x="448733" y="698500"/>
                    </a:lnTo>
                    <a:lnTo>
                      <a:pt x="440267" y="643467"/>
                    </a:lnTo>
                    <a:lnTo>
                      <a:pt x="486833" y="690033"/>
                    </a:lnTo>
                    <a:lnTo>
                      <a:pt x="486833" y="690033"/>
                    </a:lnTo>
                    <a:lnTo>
                      <a:pt x="503767" y="643467"/>
                    </a:lnTo>
                    <a:lnTo>
                      <a:pt x="563033" y="575733"/>
                    </a:lnTo>
                    <a:lnTo>
                      <a:pt x="605367" y="609600"/>
                    </a:lnTo>
                    <a:lnTo>
                      <a:pt x="605367" y="639233"/>
                    </a:lnTo>
                    <a:lnTo>
                      <a:pt x="656167" y="639233"/>
                    </a:lnTo>
                    <a:lnTo>
                      <a:pt x="656167" y="575733"/>
                    </a:lnTo>
                    <a:lnTo>
                      <a:pt x="626533" y="571500"/>
                    </a:lnTo>
                    <a:lnTo>
                      <a:pt x="651933" y="465667"/>
                    </a:lnTo>
                    <a:lnTo>
                      <a:pt x="651933" y="393700"/>
                    </a:lnTo>
                    <a:lnTo>
                      <a:pt x="719667" y="325967"/>
                    </a:lnTo>
                    <a:lnTo>
                      <a:pt x="719667" y="173567"/>
                    </a:lnTo>
                    <a:lnTo>
                      <a:pt x="723900" y="59267"/>
                    </a:lnTo>
                    <a:lnTo>
                      <a:pt x="664633" y="16933"/>
                    </a:lnTo>
                    <a:close/>
                  </a:path>
                </a:pathLst>
              </a:custGeom>
              <a:blipFill rotWithShape="0">
                <a:blip r:embed="rId33"/>
                <a:stretch>
                  <a:fillRect/>
                </a:stretch>
              </a:blipFill>
              <a:ln>
                <a:solidFill>
                  <a:srgbClr val="000000"/>
                </a:solidFill>
                <a:round/>
              </a:ln>
              <a:effectLst>
                <a:outerShdw blurRad="40000" dir="5400000" dist="23040" rotWithShape="0">
                  <a:srgbClr val="000000">
                    <a:alpha val="35000"/>
                  </a:srgbClr>
                </a:outerShdw>
              </a:effectLst>
            </p:spPr>
            <p:style>
              <a:lnRef idx="1">
                <a:schemeClr val="accent1"/>
              </a:lnRef>
              <a:fillRef idx="3">
                <a:schemeClr val="accent1"/>
              </a:fillRef>
              <a:effectRef idx="2">
                <a:schemeClr val="accent1"/>
              </a:effectRef>
              <a:fontRef idx="minor"/>
            </p:style>
          </p:sp>
        </p:grpSp>
        <p:grpSp>
          <p:nvGrpSpPr>
            <p:cNvPr id="675" name="Group 37"/>
            <p:cNvGrpSpPr/>
            <p:nvPr/>
          </p:nvGrpSpPr>
          <p:grpSpPr>
            <a:xfrm>
              <a:off x="515160" y="2344320"/>
              <a:ext cx="1281600" cy="2315160"/>
              <a:chOff x="515160" y="2344320"/>
              <a:chExt cx="1281600" cy="2315160"/>
            </a:xfrm>
          </p:grpSpPr>
          <p:pic>
            <p:nvPicPr>
              <p:cNvPr id="676" name="Picture 5" descr="C:\Documents and Settings\User\Temporary Internet Files\Content.IE5\68N0597W\MCj04338390000[1].png"/>
              <p:cNvPicPr/>
              <p:nvPr/>
            </p:nvPicPr>
            <p:blipFill>
              <a:blip r:embed="rId34"/>
              <a:stretch/>
            </p:blipFill>
            <p:spPr>
              <a:xfrm>
                <a:off x="609120" y="3361320"/>
                <a:ext cx="357840" cy="248040"/>
              </a:xfrm>
              <a:prstGeom prst="rect">
                <a:avLst/>
              </a:prstGeom>
              <a:ln w="9360">
                <a:noFill/>
              </a:ln>
            </p:spPr>
          </p:pic>
          <p:pic>
            <p:nvPicPr>
              <p:cNvPr id="677" name="Picture 3" descr="C:\Documents and Settings\User\Temporary Internet Files\Content.IE5\IZZJ5E90\MCj04247600000[1].wmf"/>
              <p:cNvPicPr/>
              <p:nvPr/>
            </p:nvPicPr>
            <p:blipFill>
              <a:blip r:embed="rId35"/>
              <a:stretch/>
            </p:blipFill>
            <p:spPr>
              <a:xfrm>
                <a:off x="515160" y="3448800"/>
                <a:ext cx="206640" cy="174240"/>
              </a:xfrm>
              <a:prstGeom prst="rect">
                <a:avLst/>
              </a:prstGeom>
              <a:ln w="9360">
                <a:noFill/>
              </a:ln>
            </p:spPr>
          </p:pic>
          <p:pic>
            <p:nvPicPr>
              <p:cNvPr id="678" name="Picture 4" descr="C:\Documents and Settings\User\Temporary Internet Files\Content.IE5\DQKMYITA\MCj04338560000[1].png"/>
              <p:cNvPicPr/>
              <p:nvPr/>
            </p:nvPicPr>
            <p:blipFill>
              <a:blip r:embed="rId36"/>
              <a:stretch/>
            </p:blipFill>
            <p:spPr>
              <a:xfrm>
                <a:off x="614520" y="3486960"/>
                <a:ext cx="267480" cy="206280"/>
              </a:xfrm>
              <a:prstGeom prst="rect">
                <a:avLst/>
              </a:prstGeom>
              <a:ln w="9360">
                <a:noFill/>
              </a:ln>
            </p:spPr>
          </p:pic>
          <p:pic>
            <p:nvPicPr>
              <p:cNvPr id="679" name="Picture 5" descr="C:\Documents and Settings\User\Temporary Internet Files\Content.IE5\68N0597W\MCj04338390000[1].png"/>
              <p:cNvPicPr/>
              <p:nvPr/>
            </p:nvPicPr>
            <p:blipFill>
              <a:blip r:embed="rId37"/>
              <a:stretch/>
            </p:blipFill>
            <p:spPr>
              <a:xfrm>
                <a:off x="1397160" y="2344320"/>
                <a:ext cx="357840" cy="248040"/>
              </a:xfrm>
              <a:prstGeom prst="rect">
                <a:avLst/>
              </a:prstGeom>
              <a:ln w="9360">
                <a:noFill/>
              </a:ln>
            </p:spPr>
          </p:pic>
          <p:pic>
            <p:nvPicPr>
              <p:cNvPr id="680" name="Picture 3" descr="C:\Documents and Settings\User\Temporary Internet Files\Content.IE5\IZZJ5E90\MCj04247600000[1].wmf"/>
              <p:cNvPicPr/>
              <p:nvPr/>
            </p:nvPicPr>
            <p:blipFill>
              <a:blip r:embed="rId38"/>
              <a:stretch/>
            </p:blipFill>
            <p:spPr>
              <a:xfrm>
                <a:off x="1590120" y="2360520"/>
                <a:ext cx="206640" cy="174240"/>
              </a:xfrm>
              <a:prstGeom prst="rect">
                <a:avLst/>
              </a:prstGeom>
              <a:ln w="9360">
                <a:noFill/>
              </a:ln>
            </p:spPr>
          </p:pic>
          <p:pic>
            <p:nvPicPr>
              <p:cNvPr id="681" name="Picture 4" descr="C:\Documents and Settings\User\Temporary Internet Files\Content.IE5\DQKMYITA\MCj04338560000[1].png"/>
              <p:cNvPicPr/>
              <p:nvPr/>
            </p:nvPicPr>
            <p:blipFill>
              <a:blip r:embed="rId39"/>
              <a:stretch/>
            </p:blipFill>
            <p:spPr>
              <a:xfrm>
                <a:off x="1488960" y="2434320"/>
                <a:ext cx="267480" cy="206280"/>
              </a:xfrm>
              <a:prstGeom prst="rect">
                <a:avLst/>
              </a:prstGeom>
              <a:ln w="9360">
                <a:noFill/>
              </a:ln>
            </p:spPr>
          </p:pic>
          <p:pic>
            <p:nvPicPr>
              <p:cNvPr id="682" name="Picture 3" descr="C:\Documents and Settings\User\Temporary Internet Files\Content.IE5\IZZJ5E90\MCj04247600000[1].wmf"/>
              <p:cNvPicPr/>
              <p:nvPr/>
            </p:nvPicPr>
            <p:blipFill>
              <a:blip r:embed="rId40"/>
              <a:stretch/>
            </p:blipFill>
            <p:spPr>
              <a:xfrm>
                <a:off x="751320" y="4171680"/>
                <a:ext cx="206640" cy="174240"/>
              </a:xfrm>
              <a:prstGeom prst="rect">
                <a:avLst/>
              </a:prstGeom>
              <a:ln w="9360">
                <a:noFill/>
              </a:ln>
            </p:spPr>
          </p:pic>
          <p:pic>
            <p:nvPicPr>
              <p:cNvPr id="683" name="Picture 4" descr="C:\Documents and Settings\User\Temporary Internet Files\Content.IE5\DQKMYITA\MCj04338560000[1].png"/>
              <p:cNvPicPr/>
              <p:nvPr/>
            </p:nvPicPr>
            <p:blipFill>
              <a:blip r:embed="rId41"/>
              <a:stretch/>
            </p:blipFill>
            <p:spPr>
              <a:xfrm>
                <a:off x="850680" y="4453200"/>
                <a:ext cx="267480" cy="206280"/>
              </a:xfrm>
              <a:prstGeom prst="rect">
                <a:avLst/>
              </a:prstGeom>
              <a:ln w="9360">
                <a:noFill/>
              </a:ln>
            </p:spPr>
          </p:pic>
        </p:grpSp>
      </p:grpSp>
      <p:sp>
        <p:nvSpPr>
          <p:cNvPr id="684" name="CustomShape 38"/>
          <p:cNvSpPr/>
          <p:nvPr/>
        </p:nvSpPr>
        <p:spPr>
          <a:xfrm>
            <a:off x="3588120" y="1035000"/>
            <a:ext cx="2118960" cy="1834920"/>
          </a:xfrm>
          <a:prstGeom prst="roundRect">
            <a:avLst>
              <a:gd name="adj" fmla="val 4167"/>
            </a:avLst>
          </a:prstGeom>
          <a:blipFill rotWithShape="0">
            <a:blip r:embed="rId42"/>
            <a:stretch>
              <a:fillRect/>
            </a:stretch>
          </a:blipFill>
          <a:ln cap="sq" w="76320">
            <a:solidFill>
              <a:srgbClr val="292929"/>
            </a:solidFill>
            <a:miter/>
          </a:ln>
          <a:effectLst>
            <a:reflection algn="bl" blurRad="12700" dir="5400000" dist="5000" endPos="28000" rotWithShape="0" stA="28000" sy="-100000"/>
          </a:effectLst>
          <a:scene3d>
            <a:camera prst="orthographicFront"/>
            <a:lightRig dir="t" rig="threePt">
              <a:rot lat="0" lon="0" rev="2700000"/>
            </a:lightRig>
          </a:scene3d>
          <a:sp3d>
            <a:bevelT h="38100"/>
            <a:contourClr>
              <a:srgbClr val="c0c0c0"/>
            </a:contourClr>
          </a:sp3d>
        </p:spPr>
        <p:style>
          <a:lnRef idx="0"/>
          <a:fillRef idx="0"/>
          <a:effectRef idx="0"/>
          <a:fontRef idx="minor"/>
        </p:style>
      </p:sp>
      <p:sp>
        <p:nvSpPr>
          <p:cNvPr id="685" name="CustomShape 39"/>
          <p:cNvSpPr/>
          <p:nvPr/>
        </p:nvSpPr>
        <p:spPr>
          <a:xfrm>
            <a:off x="3142800" y="2710440"/>
            <a:ext cx="2353680" cy="1612440"/>
          </a:xfrm>
          <a:prstGeom prst="roundRect">
            <a:avLst>
              <a:gd name="adj" fmla="val 4167"/>
            </a:avLst>
          </a:prstGeom>
          <a:blipFill rotWithShape="0">
            <a:blip r:embed="rId43"/>
            <a:stretch>
              <a:fillRect l="1137" t="0" r="0" b="0"/>
            </a:stretch>
          </a:blipFill>
          <a:ln cap="sq" w="76320">
            <a:solidFill>
              <a:srgbClr val="292929"/>
            </a:solidFill>
            <a:miter/>
          </a:ln>
          <a:effectLst>
            <a:reflection algn="bl" blurRad="12700" dir="5400000" dist="5000" endPos="28000" rotWithShape="0" stA="28000" sy="-100000"/>
          </a:effectLst>
          <a:scene3d>
            <a:camera prst="orthographicFront"/>
            <a:lightRig dir="t" rig="threePt">
              <a:rot lat="0" lon="0" rev="2700000"/>
            </a:lightRig>
          </a:scene3d>
          <a:sp3d>
            <a:bevelT h="38100"/>
            <a:contourClr>
              <a:srgbClr val="c0c0c0"/>
            </a:contourClr>
          </a:sp3d>
        </p:spPr>
        <p:style>
          <a:lnRef idx="0"/>
          <a:fillRef idx="0"/>
          <a:effectRef idx="0"/>
          <a:fontRef idx="minor"/>
        </p:style>
      </p:sp>
      <p:sp>
        <p:nvSpPr>
          <p:cNvPr id="686" name="CustomShape 40"/>
          <p:cNvSpPr/>
          <p:nvPr/>
        </p:nvSpPr>
        <p:spPr>
          <a:xfrm>
            <a:off x="5955120" y="1092960"/>
            <a:ext cx="830160" cy="4049640"/>
          </a:xfrm>
          <a:prstGeom prst="rect">
            <a:avLst/>
          </a:prstGeom>
          <a:solidFill>
            <a:srgbClr val="ffffff"/>
          </a:solidFill>
          <a:ln w="9360">
            <a:solidFill>
              <a:schemeClr val="bg1"/>
            </a:solidFill>
            <a:round/>
          </a:ln>
        </p:spPr>
        <p:style>
          <a:lnRef idx="0"/>
          <a:fillRef idx="0"/>
          <a:effectRef idx="0"/>
          <a:fontRef idx="minor"/>
        </p:style>
      </p:sp>
      <p:sp>
        <p:nvSpPr>
          <p:cNvPr id="687" name="CustomShape 41"/>
          <p:cNvSpPr/>
          <p:nvPr/>
        </p:nvSpPr>
        <p:spPr>
          <a:xfrm>
            <a:off x="6036120" y="879840"/>
            <a:ext cx="726840" cy="154080"/>
          </a:xfrm>
          <a:prstGeom prst="rect">
            <a:avLst/>
          </a:prstGeom>
          <a:noFill/>
          <a:ln w="9360">
            <a:noFill/>
          </a:ln>
        </p:spPr>
        <p:style>
          <a:lnRef idx="0"/>
          <a:fillRef idx="0"/>
          <a:effectRef idx="0"/>
          <a:fontRef idx="minor"/>
        </p:style>
        <p:txBody>
          <a:bodyPr lIns="0" rIns="0" tIns="0" bIns="0">
            <a:noAutofit/>
          </a:bodyPr>
          <a:p>
            <a:pPr marL="135720" indent="-135000">
              <a:lnSpc>
                <a:spcPct val="100000"/>
              </a:lnSpc>
              <a:tabLst>
                <a:tab algn="l" pos="0"/>
              </a:tabLst>
            </a:pPr>
            <a:r>
              <a:rPr b="1" lang="en-US" sz="750" spc="-1" strike="noStrike">
                <a:solidFill>
                  <a:srgbClr val="000000"/>
                </a:solidFill>
                <a:latin typeface="Calibri"/>
                <a:ea typeface="DejaVu Sans"/>
              </a:rPr>
              <a:t>MANAGEMENT</a:t>
            </a:r>
            <a:endParaRPr b="0" lang="en-AU" sz="750" spc="-1" strike="noStrike">
              <a:latin typeface="Arial"/>
            </a:endParaRPr>
          </a:p>
        </p:txBody>
      </p:sp>
      <p:sp>
        <p:nvSpPr>
          <p:cNvPr id="688" name="CustomShape 42"/>
          <p:cNvSpPr/>
          <p:nvPr/>
        </p:nvSpPr>
        <p:spPr>
          <a:xfrm>
            <a:off x="6117120" y="1018800"/>
            <a:ext cx="492120" cy="327600"/>
          </a:xfrm>
          <a:prstGeom prst="roundRect">
            <a:avLst>
              <a:gd name="adj" fmla="val 16667"/>
            </a:avLst>
          </a:prstGeom>
          <a:blipFill rotWithShape="0">
            <a:blip r:embed="rId44"/>
            <a:stretch>
              <a:fillRect/>
            </a:stretch>
          </a:blipFill>
          <a:ln>
            <a:noFill/>
          </a:ln>
          <a:effectLst>
            <a:outerShdw algn="tl" blurRad="76200" dir="7800819" dist="38073" rotWithShape="0">
              <a:srgbClr val="000000">
                <a:alpha val="40000"/>
              </a:srgbClr>
            </a:outerShdw>
          </a:effectLst>
          <a:scene3d>
            <a:camera prst="orthographicFront"/>
            <a:lightRig dir="t" rig="contrasting">
              <a:rot lat="0" lon="0" rev="4200000"/>
            </a:lightRig>
          </a:scene3d>
          <a:sp3d prstMaterial="plastic">
            <a:bevelT prst="relaxedInset" w="381000" h="114300"/>
            <a:contourClr>
              <a:srgbClr val="969696"/>
            </a:contourClr>
          </a:sp3d>
        </p:spPr>
        <p:style>
          <a:lnRef idx="0"/>
          <a:fillRef idx="0"/>
          <a:effectRef idx="0"/>
          <a:fontRef idx="minor"/>
        </p:style>
      </p:sp>
      <p:sp>
        <p:nvSpPr>
          <p:cNvPr id="689" name="CustomShape 43"/>
          <p:cNvSpPr/>
          <p:nvPr/>
        </p:nvSpPr>
        <p:spPr>
          <a:xfrm>
            <a:off x="2003400" y="3832560"/>
            <a:ext cx="1723320" cy="1263600"/>
          </a:xfrm>
          <a:prstGeom prst="roundRect">
            <a:avLst>
              <a:gd name="adj" fmla="val 16667"/>
            </a:avLst>
          </a:prstGeom>
          <a:solidFill>
            <a:srgbClr val="c8f1ff">
              <a:alpha val="85000"/>
            </a:srgbClr>
          </a:solidFill>
          <a:ln w="9360">
            <a:solidFill>
              <a:schemeClr val="accent3">
                <a:lumMod val="50000"/>
              </a:schemeClr>
            </a:solidFill>
            <a:round/>
          </a:ln>
        </p:spPr>
        <p:style>
          <a:lnRef idx="0"/>
          <a:fillRef idx="0"/>
          <a:effectRef idx="0"/>
          <a:fontRef idx="minor"/>
        </p:style>
      </p:sp>
      <p:pic>
        <p:nvPicPr>
          <p:cNvPr id="690" name="Picture 13" descr="computer.png"/>
          <p:cNvPicPr/>
          <p:nvPr/>
        </p:nvPicPr>
        <p:blipFill>
          <a:blip r:embed="rId45"/>
          <a:stretch/>
        </p:blipFill>
        <p:spPr>
          <a:xfrm>
            <a:off x="3177360" y="4460040"/>
            <a:ext cx="321840" cy="565920"/>
          </a:xfrm>
          <a:prstGeom prst="rect">
            <a:avLst/>
          </a:prstGeom>
          <a:ln w="9360">
            <a:noFill/>
          </a:ln>
        </p:spPr>
      </p:pic>
      <p:pic>
        <p:nvPicPr>
          <p:cNvPr id="691" name="Picture 17" descr="scientist.png"/>
          <p:cNvPicPr/>
          <p:nvPr/>
        </p:nvPicPr>
        <p:blipFill>
          <a:blip r:embed="rId46"/>
          <a:stretch/>
        </p:blipFill>
        <p:spPr>
          <a:xfrm>
            <a:off x="2301120" y="4493520"/>
            <a:ext cx="376560" cy="544680"/>
          </a:xfrm>
          <a:prstGeom prst="rect">
            <a:avLst/>
          </a:prstGeom>
          <a:ln w="9360">
            <a:noFill/>
          </a:ln>
        </p:spPr>
      </p:pic>
      <p:pic>
        <p:nvPicPr>
          <p:cNvPr id="692" name="Picture 21" descr="managers.png"/>
          <p:cNvPicPr/>
          <p:nvPr/>
        </p:nvPicPr>
        <p:blipFill>
          <a:blip r:embed="rId47"/>
          <a:stretch/>
        </p:blipFill>
        <p:spPr>
          <a:xfrm>
            <a:off x="2373840" y="3789720"/>
            <a:ext cx="936360" cy="700560"/>
          </a:xfrm>
          <a:prstGeom prst="rect">
            <a:avLst/>
          </a:prstGeom>
          <a:ln w="9360">
            <a:noFill/>
          </a:ln>
        </p:spPr>
      </p:pic>
      <p:sp>
        <p:nvSpPr>
          <p:cNvPr id="693" name="CustomShape 44"/>
          <p:cNvSpPr/>
          <p:nvPr/>
        </p:nvSpPr>
        <p:spPr>
          <a:xfrm>
            <a:off x="271080" y="879840"/>
            <a:ext cx="1461240" cy="1063800"/>
          </a:xfrm>
          <a:prstGeom prst="roundRect">
            <a:avLst>
              <a:gd name="adj" fmla="val 16667"/>
            </a:avLst>
          </a:prstGeom>
          <a:solidFill>
            <a:srgbClr val="ccdfee">
              <a:alpha val="61000"/>
            </a:srgbClr>
          </a:solidFill>
          <a:ln w="9360">
            <a:solidFill>
              <a:srgbClr val="004d66"/>
            </a:solidFill>
            <a:round/>
          </a:ln>
          <a:effectLst>
            <a:outerShdw algn="br" blurRad="50800" dir="2700000" dist="37674" rotWithShape="0">
              <a:srgbClr val="808080">
                <a:alpha val="43000"/>
              </a:srgbClr>
            </a:outerShdw>
          </a:effectLst>
        </p:spPr>
        <p:style>
          <a:lnRef idx="0"/>
          <a:fillRef idx="0"/>
          <a:effectRef idx="0"/>
          <a:fontRef idx="minor"/>
        </p:style>
      </p:sp>
      <p:pic>
        <p:nvPicPr>
          <p:cNvPr id="694" name="Picture 7" descr="network"/>
          <p:cNvPicPr/>
          <p:nvPr/>
        </p:nvPicPr>
        <p:blipFill>
          <a:blip r:embed="rId48"/>
          <a:stretch/>
        </p:blipFill>
        <p:spPr>
          <a:xfrm>
            <a:off x="287640" y="850320"/>
            <a:ext cx="1355400" cy="1093320"/>
          </a:xfrm>
          <a:prstGeom prst="rect">
            <a:avLst/>
          </a:prstGeom>
          <a:ln>
            <a:noFill/>
          </a:ln>
          <a:effectLst>
            <a:outerShdw algn="br" blurRad="50800" dir="2700000" dist="37674" rotWithShape="0">
              <a:srgbClr val="808080">
                <a:alpha val="43000"/>
              </a:srgbClr>
            </a:outerShdw>
          </a:effectLst>
        </p:spPr>
      </p:pic>
      <p:pic>
        <p:nvPicPr>
          <p:cNvPr id="695" name="Picture 5" descr="MCj04315160000[1]"/>
          <p:cNvPicPr/>
          <p:nvPr/>
        </p:nvPicPr>
        <p:blipFill>
          <a:blip r:embed="rId49"/>
          <a:stretch/>
        </p:blipFill>
        <p:spPr>
          <a:xfrm>
            <a:off x="1511640" y="893160"/>
            <a:ext cx="555480" cy="555480"/>
          </a:xfrm>
          <a:prstGeom prst="rect">
            <a:avLst/>
          </a:prstGeom>
          <a:ln w="9360">
            <a:noFill/>
          </a:ln>
        </p:spPr>
      </p:pic>
      <p:sp>
        <p:nvSpPr>
          <p:cNvPr id="696" name="CustomShape 45"/>
          <p:cNvSpPr/>
          <p:nvPr/>
        </p:nvSpPr>
        <p:spPr>
          <a:xfrm>
            <a:off x="6176520" y="4736160"/>
            <a:ext cx="461160" cy="305280"/>
          </a:xfrm>
          <a:prstGeom prst="roundRect">
            <a:avLst>
              <a:gd name="adj" fmla="val 16667"/>
            </a:avLst>
          </a:prstGeom>
          <a:blipFill rotWithShape="0">
            <a:blip r:embed="rId50"/>
            <a:stretch>
              <a:fillRect/>
            </a:stretch>
          </a:blipFill>
          <a:ln>
            <a:noFill/>
          </a:ln>
          <a:effectLst>
            <a:outerShdw algn="tl" blurRad="76200" dir="7800819" dist="38073" rotWithShape="0">
              <a:srgbClr val="000000">
                <a:alpha val="40000"/>
              </a:srgbClr>
            </a:outerShdw>
          </a:effectLst>
          <a:scene3d>
            <a:camera prst="orthographicFront"/>
            <a:lightRig dir="t" rig="contrasting">
              <a:rot lat="0" lon="0" rev="4200000"/>
            </a:lightRig>
          </a:scene3d>
          <a:sp3d prstMaterial="plastic">
            <a:bevelT prst="relaxedInset" w="381000" h="114300"/>
            <a:contourClr>
              <a:srgbClr val="969696"/>
            </a:contourClr>
          </a:sp3d>
        </p:spPr>
        <p:style>
          <a:lnRef idx="0"/>
          <a:fillRef idx="0"/>
          <a:effectRef idx="0"/>
          <a:fontRef idx="minor"/>
        </p:style>
      </p:sp>
      <p:sp>
        <p:nvSpPr>
          <p:cNvPr id="697" name="CustomShape 46"/>
          <p:cNvSpPr/>
          <p:nvPr/>
        </p:nvSpPr>
        <p:spPr>
          <a:xfrm>
            <a:off x="6177240" y="4258080"/>
            <a:ext cx="455760" cy="292320"/>
          </a:xfrm>
          <a:prstGeom prst="roundRect">
            <a:avLst>
              <a:gd name="adj" fmla="val 16667"/>
            </a:avLst>
          </a:prstGeom>
          <a:blipFill rotWithShape="0">
            <a:blip r:embed="rId51"/>
            <a:stretch>
              <a:fillRect/>
            </a:stretch>
          </a:blipFill>
          <a:ln>
            <a:noFill/>
          </a:ln>
          <a:effectLst>
            <a:outerShdw algn="tl" blurRad="76200" dir="7800819" dist="38073" rotWithShape="0">
              <a:srgbClr val="000000">
                <a:alpha val="40000"/>
              </a:srgbClr>
            </a:outerShdw>
          </a:effectLst>
          <a:scene3d>
            <a:camera prst="orthographicFront"/>
            <a:lightRig dir="t" rig="contrasting">
              <a:rot lat="0" lon="0" rev="4200000"/>
            </a:lightRig>
          </a:scene3d>
          <a:sp3d prstMaterial="plastic">
            <a:bevelT prst="relaxedInset" w="381000" h="114300"/>
            <a:contourClr>
              <a:srgbClr val="969696"/>
            </a:contourClr>
          </a:sp3d>
        </p:spPr>
        <p:style>
          <a:lnRef idx="0"/>
          <a:fillRef idx="0"/>
          <a:effectRef idx="0"/>
          <a:fontRef idx="minor"/>
        </p:style>
      </p:sp>
      <p:sp>
        <p:nvSpPr>
          <p:cNvPr id="698" name="CustomShape 47"/>
          <p:cNvSpPr/>
          <p:nvPr/>
        </p:nvSpPr>
        <p:spPr>
          <a:xfrm>
            <a:off x="6201360" y="3783240"/>
            <a:ext cx="392400" cy="291600"/>
          </a:xfrm>
          <a:prstGeom prst="roundRect">
            <a:avLst>
              <a:gd name="adj" fmla="val 16667"/>
            </a:avLst>
          </a:prstGeom>
          <a:blipFill rotWithShape="0">
            <a:blip r:embed="rId52"/>
            <a:stretch>
              <a:fillRect/>
            </a:stretch>
          </a:blipFill>
          <a:ln>
            <a:noFill/>
          </a:ln>
          <a:effectLst>
            <a:outerShdw algn="tl" blurRad="76200" dir="7800819" dist="38073" rotWithShape="0">
              <a:srgbClr val="000000">
                <a:alpha val="40000"/>
              </a:srgbClr>
            </a:outerShdw>
          </a:effectLst>
          <a:scene3d>
            <a:camera prst="orthographicFront"/>
            <a:lightRig dir="t" rig="contrasting">
              <a:rot lat="0" lon="0" rev="4200000"/>
            </a:lightRig>
          </a:scene3d>
          <a:sp3d prstMaterial="plastic">
            <a:bevelT prst="relaxedInset" w="381000" h="114300"/>
            <a:contourClr>
              <a:srgbClr val="969696"/>
            </a:contourClr>
          </a:sp3d>
        </p:spPr>
        <p:style>
          <a:lnRef idx="0"/>
          <a:fillRef idx="0"/>
          <a:effectRef idx="0"/>
          <a:fontRef idx="minor"/>
        </p:style>
      </p:sp>
      <p:grpSp>
        <p:nvGrpSpPr>
          <p:cNvPr id="699" name="Group 48"/>
          <p:cNvGrpSpPr/>
          <p:nvPr/>
        </p:nvGrpSpPr>
        <p:grpSpPr>
          <a:xfrm>
            <a:off x="6085080" y="3165480"/>
            <a:ext cx="568080" cy="418320"/>
            <a:chOff x="6085080" y="3165480"/>
            <a:chExt cx="568080" cy="418320"/>
          </a:xfrm>
        </p:grpSpPr>
        <p:sp>
          <p:nvSpPr>
            <p:cNvPr id="700" name="CustomShape 49"/>
            <p:cNvSpPr/>
            <p:nvPr/>
          </p:nvSpPr>
          <p:spPr>
            <a:xfrm>
              <a:off x="6085080" y="3420720"/>
              <a:ext cx="331200" cy="89640"/>
            </a:xfrm>
            <a:prstGeom prst="roundRect">
              <a:avLst>
                <a:gd name="adj" fmla="val 16667"/>
              </a:avLst>
            </a:prstGeom>
            <a:blipFill rotWithShape="0">
              <a:blip r:embed="rId53"/>
              <a:stretch>
                <a:fillRect/>
              </a:stretch>
            </a:blipFill>
            <a:ln>
              <a:noFill/>
            </a:ln>
            <a:effectLst>
              <a:outerShdw algn="tl" blurRad="76200" dir="7800819" dist="38073" rotWithShape="0">
                <a:srgbClr val="000000">
                  <a:alpha val="40000"/>
                </a:srgbClr>
              </a:outerShdw>
            </a:effectLst>
            <a:scene3d>
              <a:camera prst="orthographicFront"/>
              <a:lightRig dir="t" rig="contrasting">
                <a:rot lat="0" lon="0" rev="4200000"/>
              </a:lightRig>
            </a:scene3d>
            <a:sp3d prstMaterial="plastic">
              <a:bevelT prst="relaxedInset" w="381000" h="114300"/>
              <a:contourClr>
                <a:srgbClr val="969696"/>
              </a:contourClr>
            </a:sp3d>
          </p:spPr>
          <p:style>
            <a:lnRef idx="0"/>
            <a:fillRef idx="0"/>
            <a:effectRef idx="0"/>
            <a:fontRef idx="minor"/>
          </p:style>
        </p:sp>
        <p:sp>
          <p:nvSpPr>
            <p:cNvPr id="701" name="CustomShape 50"/>
            <p:cNvSpPr/>
            <p:nvPr/>
          </p:nvSpPr>
          <p:spPr>
            <a:xfrm>
              <a:off x="6122160" y="3165480"/>
              <a:ext cx="522000" cy="209880"/>
            </a:xfrm>
            <a:prstGeom prst="roundRect">
              <a:avLst>
                <a:gd name="adj" fmla="val 16667"/>
              </a:avLst>
            </a:prstGeom>
            <a:blipFill rotWithShape="0">
              <a:blip r:embed="rId54"/>
              <a:stretch>
                <a:fillRect/>
              </a:stretch>
            </a:blipFill>
            <a:ln>
              <a:noFill/>
            </a:ln>
            <a:effectLst>
              <a:outerShdw algn="tl" blurRad="76200" dir="7800819" dist="38073" rotWithShape="0">
                <a:srgbClr val="000000">
                  <a:alpha val="40000"/>
                </a:srgbClr>
              </a:outerShdw>
            </a:effectLst>
            <a:scene3d>
              <a:camera prst="orthographicFront"/>
              <a:lightRig dir="t" rig="contrasting">
                <a:rot lat="0" lon="0" rev="4200000"/>
              </a:lightRig>
            </a:scene3d>
            <a:sp3d prstMaterial="plastic">
              <a:bevelT prst="relaxedInset" w="381000" h="114300"/>
              <a:contourClr>
                <a:srgbClr val="969696"/>
              </a:contourClr>
            </a:sp3d>
          </p:spPr>
          <p:style>
            <a:lnRef idx="0"/>
            <a:fillRef idx="0"/>
            <a:effectRef idx="0"/>
            <a:fontRef idx="minor"/>
          </p:style>
        </p:sp>
        <p:sp>
          <p:nvSpPr>
            <p:cNvPr id="702" name="CustomShape 51"/>
            <p:cNvSpPr/>
            <p:nvPr/>
          </p:nvSpPr>
          <p:spPr>
            <a:xfrm>
              <a:off x="6199200" y="3420720"/>
              <a:ext cx="331200" cy="163080"/>
            </a:xfrm>
            <a:prstGeom prst="roundRect">
              <a:avLst>
                <a:gd name="adj" fmla="val 16667"/>
              </a:avLst>
            </a:prstGeom>
            <a:blipFill rotWithShape="0">
              <a:blip r:embed="rId55"/>
              <a:stretch>
                <a:fillRect/>
              </a:stretch>
            </a:blipFill>
            <a:ln>
              <a:noFill/>
            </a:ln>
            <a:effectLst>
              <a:outerShdw algn="tl" blurRad="76200" dir="7800819" dist="38073" rotWithShape="0">
                <a:srgbClr val="000000">
                  <a:alpha val="40000"/>
                </a:srgbClr>
              </a:outerShdw>
            </a:effectLst>
            <a:scene3d>
              <a:camera prst="orthographicFront"/>
              <a:lightRig dir="t" rig="contrasting">
                <a:rot lat="0" lon="0" rev="4200000"/>
              </a:lightRig>
            </a:scene3d>
            <a:sp3d prstMaterial="plastic">
              <a:bevelT prst="relaxedInset" w="381000" h="114300"/>
              <a:contourClr>
                <a:srgbClr val="969696"/>
              </a:contourClr>
            </a:sp3d>
          </p:spPr>
          <p:style>
            <a:lnRef idx="0"/>
            <a:fillRef idx="0"/>
            <a:effectRef idx="0"/>
            <a:fontRef idx="minor"/>
          </p:style>
        </p:sp>
        <p:sp>
          <p:nvSpPr>
            <p:cNvPr id="703" name="CustomShape 52"/>
            <p:cNvSpPr/>
            <p:nvPr/>
          </p:nvSpPr>
          <p:spPr>
            <a:xfrm>
              <a:off x="6207480" y="3386880"/>
              <a:ext cx="331200" cy="89640"/>
            </a:xfrm>
            <a:prstGeom prst="roundRect">
              <a:avLst>
                <a:gd name="adj" fmla="val 16667"/>
              </a:avLst>
            </a:prstGeom>
            <a:blipFill rotWithShape="0">
              <a:blip r:embed="rId56"/>
              <a:stretch>
                <a:fillRect/>
              </a:stretch>
            </a:blipFill>
            <a:ln>
              <a:noFill/>
            </a:ln>
            <a:effectLst>
              <a:outerShdw algn="tl" blurRad="76200" dir="7800819" dist="38073" rotWithShape="0">
                <a:srgbClr val="000000">
                  <a:alpha val="40000"/>
                </a:srgbClr>
              </a:outerShdw>
            </a:effectLst>
            <a:scene3d>
              <a:camera prst="orthographicFront"/>
              <a:lightRig dir="t" rig="contrasting">
                <a:rot lat="0" lon="0" rev="4200000"/>
              </a:lightRig>
            </a:scene3d>
            <a:sp3d prstMaterial="plastic">
              <a:bevelT prst="relaxedInset" w="381000" h="114300"/>
              <a:contourClr>
                <a:srgbClr val="969696"/>
              </a:contourClr>
            </a:sp3d>
          </p:spPr>
          <p:style>
            <a:lnRef idx="0"/>
            <a:fillRef idx="0"/>
            <a:effectRef idx="0"/>
            <a:fontRef idx="minor"/>
          </p:style>
        </p:sp>
        <p:sp>
          <p:nvSpPr>
            <p:cNvPr id="704" name="CustomShape 53"/>
            <p:cNvSpPr/>
            <p:nvPr/>
          </p:nvSpPr>
          <p:spPr>
            <a:xfrm>
              <a:off x="6321960" y="3386880"/>
              <a:ext cx="331200" cy="163080"/>
            </a:xfrm>
            <a:prstGeom prst="roundRect">
              <a:avLst>
                <a:gd name="adj" fmla="val 16667"/>
              </a:avLst>
            </a:prstGeom>
            <a:blipFill rotWithShape="0">
              <a:blip r:embed="rId57"/>
              <a:stretch>
                <a:fillRect/>
              </a:stretch>
            </a:blipFill>
            <a:ln>
              <a:noFill/>
            </a:ln>
            <a:effectLst>
              <a:outerShdw algn="tl" blurRad="76200" dir="7800819" dist="38073" rotWithShape="0">
                <a:srgbClr val="000000">
                  <a:alpha val="40000"/>
                </a:srgbClr>
              </a:outerShdw>
            </a:effectLst>
            <a:scene3d>
              <a:camera prst="orthographicFront"/>
              <a:lightRig dir="t" rig="contrasting">
                <a:rot lat="0" lon="0" rev="4200000"/>
              </a:lightRig>
            </a:scene3d>
            <a:sp3d prstMaterial="plastic">
              <a:bevelT prst="relaxedInset" w="381000" h="114300"/>
              <a:contourClr>
                <a:srgbClr val="969696"/>
              </a:contourClr>
            </a:sp3d>
          </p:spPr>
          <p:style>
            <a:lnRef idx="0"/>
            <a:fillRef idx="0"/>
            <a:effectRef idx="0"/>
            <a:fontRef idx="minor"/>
          </p:style>
        </p:sp>
      </p:grpSp>
      <p:sp>
        <p:nvSpPr>
          <p:cNvPr id="705" name="CustomShape 54"/>
          <p:cNvSpPr/>
          <p:nvPr/>
        </p:nvSpPr>
        <p:spPr>
          <a:xfrm>
            <a:off x="6010560" y="2640240"/>
            <a:ext cx="689760" cy="313920"/>
          </a:xfrm>
          <a:prstGeom prst="roundRect">
            <a:avLst>
              <a:gd name="adj" fmla="val 16667"/>
            </a:avLst>
          </a:prstGeom>
          <a:blipFill rotWithShape="0">
            <a:blip r:embed="rId58"/>
            <a:stretch>
              <a:fillRect/>
            </a:stretch>
          </a:blipFill>
          <a:ln>
            <a:noFill/>
          </a:ln>
          <a:effectLst>
            <a:outerShdw algn="tl" blurRad="76200" dir="7800819" dist="38073" rotWithShape="0">
              <a:srgbClr val="000000">
                <a:alpha val="40000"/>
              </a:srgbClr>
            </a:outerShdw>
          </a:effectLst>
          <a:scene3d>
            <a:camera prst="orthographicFront"/>
            <a:lightRig dir="t" rig="contrasting">
              <a:rot lat="0" lon="0" rev="4200000"/>
            </a:lightRig>
          </a:scene3d>
          <a:sp3d prstMaterial="plastic">
            <a:bevelT prst="relaxedInset" w="381000" h="114300"/>
            <a:contourClr>
              <a:srgbClr val="969696"/>
            </a:contourClr>
          </a:sp3d>
        </p:spPr>
        <p:style>
          <a:lnRef idx="0"/>
          <a:fillRef idx="0"/>
          <a:effectRef idx="0"/>
          <a:fontRef idx="minor"/>
        </p:style>
      </p:sp>
      <p:sp>
        <p:nvSpPr>
          <p:cNvPr id="706" name="CustomShape 55"/>
          <p:cNvSpPr/>
          <p:nvPr/>
        </p:nvSpPr>
        <p:spPr>
          <a:xfrm>
            <a:off x="6128280" y="2090160"/>
            <a:ext cx="496440" cy="361080"/>
          </a:xfrm>
          <a:prstGeom prst="roundRect">
            <a:avLst>
              <a:gd name="adj" fmla="val 30277"/>
            </a:avLst>
          </a:prstGeom>
          <a:blipFill rotWithShape="0">
            <a:blip r:embed="rId59"/>
            <a:stretch>
              <a:fillRect/>
            </a:stretch>
          </a:blipFill>
          <a:ln>
            <a:noFill/>
          </a:ln>
          <a:effectLst>
            <a:outerShdw algn="tl" blurRad="76200" dir="7800819" dist="38073" rotWithShape="0">
              <a:srgbClr val="000000">
                <a:alpha val="40000"/>
              </a:srgbClr>
            </a:outerShdw>
          </a:effectLst>
          <a:scene3d>
            <a:camera prst="orthographicFront"/>
            <a:lightRig dir="t" rig="contrasting">
              <a:rot lat="0" lon="0" rev="4200000"/>
            </a:lightRig>
          </a:scene3d>
          <a:sp3d prstMaterial="plastic">
            <a:bevelT prst="relaxedInset" w="381000" h="114300"/>
            <a:contourClr>
              <a:srgbClr val="969696"/>
            </a:contourClr>
          </a:sp3d>
        </p:spPr>
        <p:style>
          <a:lnRef idx="0"/>
          <a:fillRef idx="0"/>
          <a:effectRef idx="0"/>
          <a:fontRef idx="minor"/>
        </p:style>
      </p:sp>
      <p:sp>
        <p:nvSpPr>
          <p:cNvPr id="707" name="CustomShape 56"/>
          <p:cNvSpPr/>
          <p:nvPr/>
        </p:nvSpPr>
        <p:spPr>
          <a:xfrm>
            <a:off x="6103440" y="1507320"/>
            <a:ext cx="515880" cy="333000"/>
          </a:xfrm>
          <a:prstGeom prst="roundRect">
            <a:avLst>
              <a:gd name="adj" fmla="val 16667"/>
            </a:avLst>
          </a:prstGeom>
          <a:blipFill rotWithShape="0">
            <a:blip r:embed="rId60"/>
            <a:stretch>
              <a:fillRect/>
            </a:stretch>
          </a:blipFill>
          <a:ln>
            <a:noFill/>
          </a:ln>
          <a:effectLst>
            <a:outerShdw algn="tl" blurRad="76200" dir="7800819" dist="38073" rotWithShape="0">
              <a:srgbClr val="000000">
                <a:alpha val="40000"/>
              </a:srgbClr>
            </a:outerShdw>
          </a:effectLst>
          <a:scene3d>
            <a:camera prst="orthographicFront"/>
            <a:lightRig dir="t" rig="contrasting">
              <a:rot lat="0" lon="0" rev="4200000"/>
            </a:lightRig>
          </a:scene3d>
          <a:sp3d prstMaterial="plastic">
            <a:bevelT prst="relaxedInset" w="381000" h="114300"/>
            <a:contourClr>
              <a:srgbClr val="969696"/>
            </a:contourClr>
          </a:sp3d>
        </p:spPr>
        <p:style>
          <a:lnRef idx="0"/>
          <a:fillRef idx="0"/>
          <a:effectRef idx="0"/>
          <a:fontRef idx="minor"/>
        </p:style>
      </p:sp>
      <p:sp>
        <p:nvSpPr>
          <p:cNvPr id="708" name="CustomShape 57"/>
          <p:cNvSpPr/>
          <p:nvPr/>
        </p:nvSpPr>
        <p:spPr>
          <a:xfrm>
            <a:off x="6075360" y="4588200"/>
            <a:ext cx="726840" cy="154080"/>
          </a:xfrm>
          <a:prstGeom prst="rect">
            <a:avLst/>
          </a:prstGeom>
          <a:noFill/>
          <a:ln w="9360">
            <a:noFill/>
          </a:ln>
        </p:spPr>
        <p:style>
          <a:lnRef idx="0"/>
          <a:fillRef idx="0"/>
          <a:effectRef idx="0"/>
          <a:fontRef idx="minor"/>
        </p:style>
        <p:txBody>
          <a:bodyPr lIns="0" rIns="0" tIns="0" bIns="0">
            <a:noAutofit/>
          </a:bodyPr>
          <a:p>
            <a:pPr marL="135720" indent="-135000">
              <a:lnSpc>
                <a:spcPct val="100000"/>
              </a:lnSpc>
              <a:tabLst>
                <a:tab algn="l" pos="0"/>
              </a:tabLst>
            </a:pPr>
            <a:r>
              <a:rPr b="1" lang="en-US" sz="750" spc="-1" strike="noStrike">
                <a:solidFill>
                  <a:srgbClr val="000000"/>
                </a:solidFill>
                <a:latin typeface="Calibri"/>
                <a:ea typeface="DejaVu Sans"/>
              </a:rPr>
              <a:t>ENVIRONMENT</a:t>
            </a:r>
            <a:endParaRPr b="0" lang="en-AU" sz="750" spc="-1" strike="noStrike">
              <a:latin typeface="Arial"/>
            </a:endParaRPr>
          </a:p>
        </p:txBody>
      </p:sp>
      <p:sp>
        <p:nvSpPr>
          <p:cNvPr id="709" name="CustomShape 58"/>
          <p:cNvSpPr/>
          <p:nvPr/>
        </p:nvSpPr>
        <p:spPr>
          <a:xfrm>
            <a:off x="6181200" y="4103640"/>
            <a:ext cx="495720" cy="137520"/>
          </a:xfrm>
          <a:prstGeom prst="rect">
            <a:avLst/>
          </a:prstGeom>
          <a:noFill/>
          <a:ln w="9360">
            <a:noFill/>
          </a:ln>
        </p:spPr>
        <p:style>
          <a:lnRef idx="0"/>
          <a:fillRef idx="0"/>
          <a:effectRef idx="0"/>
          <a:fontRef idx="minor"/>
        </p:style>
        <p:txBody>
          <a:bodyPr lIns="0" rIns="0" tIns="0" bIns="0">
            <a:noAutofit/>
          </a:bodyPr>
          <a:p>
            <a:pPr marL="135720" indent="-135000">
              <a:lnSpc>
                <a:spcPct val="100000"/>
              </a:lnSpc>
              <a:tabLst>
                <a:tab algn="l" pos="0"/>
              </a:tabLst>
            </a:pPr>
            <a:r>
              <a:rPr b="1" lang="en-US" sz="750" spc="-1" strike="noStrike">
                <a:solidFill>
                  <a:srgbClr val="000000"/>
                </a:solidFill>
                <a:latin typeface="Calibri"/>
                <a:ea typeface="DejaVu Sans"/>
              </a:rPr>
              <a:t>HABITAT</a:t>
            </a:r>
            <a:endParaRPr b="0" lang="en-AU" sz="750" spc="-1" strike="noStrike">
              <a:latin typeface="Arial"/>
            </a:endParaRPr>
          </a:p>
        </p:txBody>
      </p:sp>
      <p:sp>
        <p:nvSpPr>
          <p:cNvPr id="710" name="CustomShape 59"/>
          <p:cNvSpPr/>
          <p:nvPr/>
        </p:nvSpPr>
        <p:spPr>
          <a:xfrm>
            <a:off x="6116040" y="3659400"/>
            <a:ext cx="561240" cy="145800"/>
          </a:xfrm>
          <a:prstGeom prst="rect">
            <a:avLst/>
          </a:prstGeom>
          <a:noFill/>
          <a:ln w="9360">
            <a:noFill/>
          </a:ln>
        </p:spPr>
        <p:style>
          <a:lnRef idx="0"/>
          <a:fillRef idx="0"/>
          <a:effectRef idx="0"/>
          <a:fontRef idx="minor"/>
        </p:style>
        <p:txBody>
          <a:bodyPr lIns="0" rIns="0" tIns="0" bIns="0">
            <a:noAutofit/>
          </a:bodyPr>
          <a:p>
            <a:pPr marL="135720" indent="-135000">
              <a:lnSpc>
                <a:spcPct val="100000"/>
              </a:lnSpc>
              <a:tabLst>
                <a:tab algn="l" pos="0"/>
              </a:tabLst>
            </a:pPr>
            <a:r>
              <a:rPr b="1" lang="en-AU" sz="750" spc="-1" strike="noStrike">
                <a:solidFill>
                  <a:srgbClr val="000000"/>
                </a:solidFill>
                <a:latin typeface="Calibri"/>
                <a:ea typeface="DejaVu Sans"/>
              </a:rPr>
              <a:t>PLANKTON</a:t>
            </a:r>
            <a:endParaRPr b="0" lang="en-AU" sz="750" spc="-1" strike="noStrike">
              <a:latin typeface="Arial"/>
            </a:endParaRPr>
          </a:p>
        </p:txBody>
      </p:sp>
      <p:sp>
        <p:nvSpPr>
          <p:cNvPr id="711" name="CustomShape 60"/>
          <p:cNvSpPr/>
          <p:nvPr/>
        </p:nvSpPr>
        <p:spPr>
          <a:xfrm>
            <a:off x="6116040" y="3010680"/>
            <a:ext cx="561240" cy="154080"/>
          </a:xfrm>
          <a:prstGeom prst="rect">
            <a:avLst/>
          </a:prstGeom>
          <a:noFill/>
          <a:ln w="9360">
            <a:noFill/>
          </a:ln>
        </p:spPr>
        <p:style>
          <a:lnRef idx="0"/>
          <a:fillRef idx="0"/>
          <a:effectRef idx="0"/>
          <a:fontRef idx="minor"/>
        </p:style>
        <p:txBody>
          <a:bodyPr lIns="0" rIns="0" tIns="0" bIns="0">
            <a:noAutofit/>
          </a:bodyPr>
          <a:p>
            <a:pPr marL="135720" indent="-135000">
              <a:lnSpc>
                <a:spcPct val="100000"/>
              </a:lnSpc>
              <a:tabLst>
                <a:tab algn="l" pos="0"/>
              </a:tabLst>
            </a:pPr>
            <a:r>
              <a:rPr b="1" lang="en-US" sz="750" spc="-1" strike="noStrike">
                <a:solidFill>
                  <a:srgbClr val="000000"/>
                </a:solidFill>
                <a:latin typeface="Calibri"/>
                <a:ea typeface="DejaVu Sans"/>
              </a:rPr>
              <a:t>FOOD WEB</a:t>
            </a:r>
            <a:endParaRPr b="0" lang="en-AU" sz="750" spc="-1" strike="noStrike">
              <a:latin typeface="Arial"/>
            </a:endParaRPr>
          </a:p>
        </p:txBody>
      </p:sp>
      <p:sp>
        <p:nvSpPr>
          <p:cNvPr id="712" name="CustomShape 61"/>
          <p:cNvSpPr/>
          <p:nvPr/>
        </p:nvSpPr>
        <p:spPr>
          <a:xfrm>
            <a:off x="6000480" y="2502360"/>
            <a:ext cx="726840" cy="153000"/>
          </a:xfrm>
          <a:prstGeom prst="rect">
            <a:avLst/>
          </a:prstGeom>
          <a:noFill/>
          <a:ln w="9360">
            <a:noFill/>
          </a:ln>
        </p:spPr>
        <p:style>
          <a:lnRef idx="0"/>
          <a:fillRef idx="0"/>
          <a:effectRef idx="0"/>
          <a:fontRef idx="minor"/>
        </p:style>
        <p:txBody>
          <a:bodyPr lIns="0" rIns="0" tIns="0" bIns="0">
            <a:noAutofit/>
          </a:bodyPr>
          <a:p>
            <a:pPr marL="135720" indent="-135000" algn="ctr">
              <a:lnSpc>
                <a:spcPct val="100000"/>
              </a:lnSpc>
              <a:tabLst>
                <a:tab algn="l" pos="0"/>
              </a:tabLst>
            </a:pPr>
            <a:r>
              <a:rPr b="1" lang="en-US" sz="750" spc="-1" strike="noStrike">
                <a:solidFill>
                  <a:srgbClr val="000000"/>
                </a:solidFill>
                <a:latin typeface="Calibri"/>
                <a:ea typeface="DejaVu Sans"/>
              </a:rPr>
              <a:t>PREDATORS</a:t>
            </a:r>
            <a:endParaRPr b="0" lang="en-AU" sz="750" spc="-1" strike="noStrike">
              <a:latin typeface="Arial"/>
            </a:endParaRPr>
          </a:p>
        </p:txBody>
      </p:sp>
      <p:sp>
        <p:nvSpPr>
          <p:cNvPr id="713" name="CustomShape 62"/>
          <p:cNvSpPr/>
          <p:nvPr/>
        </p:nvSpPr>
        <p:spPr>
          <a:xfrm>
            <a:off x="6101640" y="1910520"/>
            <a:ext cx="684000" cy="130320"/>
          </a:xfrm>
          <a:prstGeom prst="rect">
            <a:avLst/>
          </a:prstGeom>
          <a:noFill/>
          <a:ln w="9360">
            <a:noFill/>
          </a:ln>
        </p:spPr>
        <p:style>
          <a:lnRef idx="0"/>
          <a:fillRef idx="0"/>
          <a:effectRef idx="0"/>
          <a:fontRef idx="minor"/>
        </p:style>
        <p:txBody>
          <a:bodyPr lIns="0" rIns="0" tIns="0" bIns="0">
            <a:noAutofit/>
          </a:bodyPr>
          <a:p>
            <a:pPr marL="135720" indent="-135000">
              <a:lnSpc>
                <a:spcPct val="100000"/>
              </a:lnSpc>
              <a:tabLst>
                <a:tab algn="l" pos="0"/>
              </a:tabLst>
            </a:pPr>
            <a:r>
              <a:rPr b="1" lang="en-US" sz="750" spc="-1" strike="noStrike">
                <a:solidFill>
                  <a:srgbClr val="000000"/>
                </a:solidFill>
                <a:latin typeface="Calibri"/>
                <a:ea typeface="DejaVu Sans"/>
              </a:rPr>
              <a:t>INDUSTRIES</a:t>
            </a:r>
            <a:endParaRPr b="0" lang="en-AU" sz="750" spc="-1" strike="noStrike">
              <a:latin typeface="Arial"/>
            </a:endParaRPr>
          </a:p>
        </p:txBody>
      </p:sp>
      <p:sp>
        <p:nvSpPr>
          <p:cNvPr id="714" name="CustomShape 63"/>
          <p:cNvSpPr/>
          <p:nvPr/>
        </p:nvSpPr>
        <p:spPr>
          <a:xfrm>
            <a:off x="5946840" y="1352160"/>
            <a:ext cx="863640" cy="137520"/>
          </a:xfrm>
          <a:prstGeom prst="rect">
            <a:avLst/>
          </a:prstGeom>
          <a:noFill/>
          <a:ln w="9360">
            <a:noFill/>
          </a:ln>
        </p:spPr>
        <p:style>
          <a:lnRef idx="0"/>
          <a:fillRef idx="0"/>
          <a:effectRef idx="0"/>
          <a:fontRef idx="minor"/>
        </p:style>
        <p:txBody>
          <a:bodyPr lIns="0" rIns="0" tIns="0" bIns="0">
            <a:noAutofit/>
          </a:bodyPr>
          <a:p>
            <a:pPr marL="135720" indent="-135000">
              <a:lnSpc>
                <a:spcPct val="100000"/>
              </a:lnSpc>
              <a:tabLst>
                <a:tab algn="l" pos="0"/>
              </a:tabLst>
            </a:pPr>
            <a:r>
              <a:rPr b="1" lang="en-US" sz="750" spc="-1" strike="noStrike">
                <a:solidFill>
                  <a:srgbClr val="000000"/>
                </a:solidFill>
                <a:latin typeface="Calibri"/>
                <a:ea typeface="DejaVu Sans"/>
              </a:rPr>
              <a:t>SOCIOECONOMIC</a:t>
            </a:r>
            <a:endParaRPr b="0" lang="en-AU" sz="750" spc="-1" strike="noStrike">
              <a:latin typeface="Arial"/>
            </a:endParaRPr>
          </a:p>
        </p:txBody>
      </p:sp>
      <p:sp>
        <p:nvSpPr>
          <p:cNvPr id="715" name="CustomShape 64"/>
          <p:cNvSpPr/>
          <p:nvPr/>
        </p:nvSpPr>
        <p:spPr>
          <a:xfrm>
            <a:off x="5946840" y="1361160"/>
            <a:ext cx="838800" cy="3741120"/>
          </a:xfrm>
          <a:prstGeom prst="rect">
            <a:avLst/>
          </a:prstGeom>
          <a:solidFill>
            <a:schemeClr val="bg1">
              <a:alpha val="79000"/>
            </a:schemeClr>
          </a:solidFill>
          <a:ln w="9360">
            <a:solidFill>
              <a:schemeClr val="bg1"/>
            </a:solidFill>
            <a:round/>
          </a:ln>
        </p:spPr>
        <p:style>
          <a:lnRef idx="0"/>
          <a:fillRef idx="0"/>
          <a:effectRef idx="0"/>
          <a:fontRef idx="minor"/>
        </p:style>
      </p:sp>
      <p:pic>
        <p:nvPicPr>
          <p:cNvPr id="716" name="Picture 111" descr=""/>
          <p:cNvPicPr/>
          <p:nvPr/>
        </p:nvPicPr>
        <p:blipFill>
          <a:blip r:embed="rId61"/>
          <a:stretch/>
        </p:blipFill>
        <p:spPr>
          <a:xfrm>
            <a:off x="6845760" y="0"/>
            <a:ext cx="2296080" cy="5142960"/>
          </a:xfrm>
          <a:prstGeom prst="rect">
            <a:avLst/>
          </a:prstGeom>
          <a:ln>
            <a:noFill/>
          </a:ln>
        </p:spPr>
      </p:pic>
    </p:spTree>
  </p:cSld>
  <mc:AlternateContent>
    <mc:Choice Requires="p14">
      <p:transition spd="slow" p14:dur="2000"/>
    </mc:Choice>
    <mc:Fallback>
      <p:transition spd="slow"/>
    </mc:Fallback>
  </mc:AlternateContent>
  <p:timing>
    <p:tnLst>
      <p:par>
        <p:cTn id="146" dur="indefinite" restart="never" nodeType="tmRoot">
          <p:childTnLst>
            <p:seq>
              <p:cTn id="147" dur="indefinite" nodeType="mainSeq">
                <p:childTnLst>
                  <p:par>
                    <p:cTn id="148" fill="hold">
                      <p:stCondLst>
                        <p:cond delay="0"/>
                      </p:stCondLst>
                      <p:childTnLst>
                        <p:par>
                          <p:cTn id="149" fill="hold">
                            <p:stCondLst>
                              <p:cond delay="0"/>
                            </p:stCondLst>
                            <p:childTnLst>
                              <p:par>
                                <p:cTn id="150" nodeType="withEffect" fill="hold" presetClass="entr" presetID="1">
                                  <p:stCondLst>
                                    <p:cond delay="0"/>
                                  </p:stCondLst>
                                  <p:childTnLst>
                                    <p:set>
                                      <p:cBhvr>
                                        <p:cTn id="151" dur="1" fill="hold">
                                          <p:stCondLst>
                                            <p:cond delay="0"/>
                                          </p:stCondLst>
                                        </p:cTn>
                                        <p:tgtEl>
                                          <p:spTgt spid="687"/>
                                        </p:tgtEl>
                                        <p:attrNameLst>
                                          <p:attrName>style.visibility</p:attrName>
                                        </p:attrNameLst>
                                      </p:cBhvr>
                                      <p:to>
                                        <p:strVal val="visible"/>
                                      </p:to>
                                    </p:set>
                                  </p:childTnLst>
                                </p:cTn>
                              </p:par>
                              <p:par>
                                <p:cTn id="152" nodeType="withEffect" fill="hold" presetClass="entr" presetID="1">
                                  <p:stCondLst>
                                    <p:cond delay="0"/>
                                  </p:stCondLst>
                                  <p:childTnLst>
                                    <p:set>
                                      <p:cBhvr>
                                        <p:cTn id="153" dur="1" fill="hold">
                                          <p:stCondLst>
                                            <p:cond delay="0"/>
                                          </p:stCondLst>
                                        </p:cTn>
                                        <p:tgtEl>
                                          <p:spTgt spid="708"/>
                                        </p:tgtEl>
                                        <p:attrNameLst>
                                          <p:attrName>style.visibility</p:attrName>
                                        </p:attrNameLst>
                                      </p:cBhvr>
                                      <p:to>
                                        <p:strVal val="visible"/>
                                      </p:to>
                                    </p:set>
                                  </p:childTnLst>
                                </p:cTn>
                              </p:par>
                              <p:par>
                                <p:cTn id="154" nodeType="withEffect" fill="hold" presetClass="entr" presetID="1">
                                  <p:stCondLst>
                                    <p:cond delay="0"/>
                                  </p:stCondLst>
                                  <p:childTnLst>
                                    <p:set>
                                      <p:cBhvr>
                                        <p:cTn id="155" dur="1" fill="hold">
                                          <p:stCondLst>
                                            <p:cond delay="0"/>
                                          </p:stCondLst>
                                        </p:cTn>
                                        <p:tgtEl>
                                          <p:spTgt spid="709"/>
                                        </p:tgtEl>
                                        <p:attrNameLst>
                                          <p:attrName>style.visibility</p:attrName>
                                        </p:attrNameLst>
                                      </p:cBhvr>
                                      <p:to>
                                        <p:strVal val="visible"/>
                                      </p:to>
                                    </p:set>
                                  </p:childTnLst>
                                </p:cTn>
                              </p:par>
                              <p:par>
                                <p:cTn id="156" nodeType="withEffect" fill="hold" presetClass="entr" presetID="1">
                                  <p:stCondLst>
                                    <p:cond delay="0"/>
                                  </p:stCondLst>
                                  <p:childTnLst>
                                    <p:set>
                                      <p:cBhvr>
                                        <p:cTn id="157" dur="1" fill="hold">
                                          <p:stCondLst>
                                            <p:cond delay="0"/>
                                          </p:stCondLst>
                                        </p:cTn>
                                        <p:tgtEl>
                                          <p:spTgt spid="710"/>
                                        </p:tgtEl>
                                        <p:attrNameLst>
                                          <p:attrName>style.visibility</p:attrName>
                                        </p:attrNameLst>
                                      </p:cBhvr>
                                      <p:to>
                                        <p:strVal val="visible"/>
                                      </p:to>
                                    </p:set>
                                  </p:childTnLst>
                                </p:cTn>
                              </p:par>
                              <p:par>
                                <p:cTn id="158" nodeType="withEffect" fill="hold" presetClass="entr" presetID="1">
                                  <p:stCondLst>
                                    <p:cond delay="0"/>
                                  </p:stCondLst>
                                  <p:childTnLst>
                                    <p:set>
                                      <p:cBhvr>
                                        <p:cTn id="159" dur="1" fill="hold">
                                          <p:stCondLst>
                                            <p:cond delay="0"/>
                                          </p:stCondLst>
                                        </p:cTn>
                                        <p:tgtEl>
                                          <p:spTgt spid="711"/>
                                        </p:tgtEl>
                                        <p:attrNameLst>
                                          <p:attrName>style.visibility</p:attrName>
                                        </p:attrNameLst>
                                      </p:cBhvr>
                                      <p:to>
                                        <p:strVal val="visible"/>
                                      </p:to>
                                    </p:set>
                                  </p:childTnLst>
                                </p:cTn>
                              </p:par>
                              <p:par>
                                <p:cTn id="160" nodeType="withEffect" fill="hold" presetClass="entr" presetID="1">
                                  <p:stCondLst>
                                    <p:cond delay="0"/>
                                  </p:stCondLst>
                                  <p:childTnLst>
                                    <p:set>
                                      <p:cBhvr>
                                        <p:cTn id="161" dur="1" fill="hold">
                                          <p:stCondLst>
                                            <p:cond delay="0"/>
                                          </p:stCondLst>
                                        </p:cTn>
                                        <p:tgtEl>
                                          <p:spTgt spid="712"/>
                                        </p:tgtEl>
                                        <p:attrNameLst>
                                          <p:attrName>style.visibility</p:attrName>
                                        </p:attrNameLst>
                                      </p:cBhvr>
                                      <p:to>
                                        <p:strVal val="visible"/>
                                      </p:to>
                                    </p:set>
                                  </p:childTnLst>
                                </p:cTn>
                              </p:par>
                              <p:par>
                                <p:cTn id="162" nodeType="withEffect" fill="hold" presetClass="entr" presetID="1">
                                  <p:stCondLst>
                                    <p:cond delay="0"/>
                                  </p:stCondLst>
                                  <p:childTnLst>
                                    <p:set>
                                      <p:cBhvr>
                                        <p:cTn id="163" dur="1" fill="hold">
                                          <p:stCondLst>
                                            <p:cond delay="0"/>
                                          </p:stCondLst>
                                        </p:cTn>
                                        <p:tgtEl>
                                          <p:spTgt spid="713"/>
                                        </p:tgtEl>
                                        <p:attrNameLst>
                                          <p:attrName>style.visibility</p:attrName>
                                        </p:attrNameLst>
                                      </p:cBhvr>
                                      <p:to>
                                        <p:strVal val="visible"/>
                                      </p:to>
                                    </p:set>
                                  </p:childTnLst>
                                </p:cTn>
                              </p:par>
                              <p:par>
                                <p:cTn id="164" nodeType="withEffect" fill="hold" presetClass="entr" presetID="1">
                                  <p:stCondLst>
                                    <p:cond delay="0"/>
                                  </p:stCondLst>
                                  <p:childTnLst>
                                    <p:set>
                                      <p:cBhvr>
                                        <p:cTn id="165" dur="1" fill="hold">
                                          <p:stCondLst>
                                            <p:cond delay="0"/>
                                          </p:stCondLst>
                                        </p:cTn>
                                        <p:tgtEl>
                                          <p:spTgt spid="71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17" name="CustomShape 1"/>
          <p:cNvSpPr/>
          <p:nvPr/>
        </p:nvSpPr>
        <p:spPr>
          <a:xfrm>
            <a:off x="899640" y="204120"/>
            <a:ext cx="6336000" cy="638640"/>
          </a:xfrm>
          <a:prstGeom prst="rect">
            <a:avLst/>
          </a:prstGeom>
          <a:noFill/>
          <a:ln>
            <a:noFill/>
          </a:ln>
        </p:spPr>
        <p:style>
          <a:lnRef idx="0"/>
          <a:fillRef idx="0"/>
          <a:effectRef idx="0"/>
          <a:fontRef idx="minor"/>
        </p:style>
        <p:txBody>
          <a:bodyPr lIns="0" rIns="0" tIns="0" bIns="0">
            <a:normAutofit/>
          </a:bodyPr>
          <a:p>
            <a:pPr>
              <a:lnSpc>
                <a:spcPct val="100000"/>
              </a:lnSpc>
            </a:pPr>
            <a:r>
              <a:rPr b="0" lang="en-AU" sz="3600" spc="-1" strike="noStrike">
                <a:solidFill>
                  <a:srgbClr val="757579"/>
                </a:solidFill>
                <a:latin typeface="Calibri"/>
              </a:rPr>
              <a:t>Data Flow</a:t>
            </a:r>
            <a:endParaRPr b="0" lang="en-AU" sz="3600" spc="-1" strike="noStrike">
              <a:latin typeface="Arial"/>
            </a:endParaRPr>
          </a:p>
        </p:txBody>
      </p:sp>
      <p:pic>
        <p:nvPicPr>
          <p:cNvPr id="718" name="Picture 7" descr="data_schema.png"/>
          <p:cNvPicPr/>
          <p:nvPr/>
        </p:nvPicPr>
        <p:blipFill>
          <a:blip r:embed="rId1"/>
          <a:stretch/>
        </p:blipFill>
        <p:spPr>
          <a:xfrm>
            <a:off x="-4320" y="1131480"/>
            <a:ext cx="6857280" cy="3289680"/>
          </a:xfrm>
          <a:prstGeom prst="rect">
            <a:avLst/>
          </a:prstGeom>
          <a:ln>
            <a:noFill/>
          </a:ln>
        </p:spPr>
      </p:pic>
      <p:pic>
        <p:nvPicPr>
          <p:cNvPr id="719" name="Picture 2" descr=""/>
          <p:cNvPicPr/>
          <p:nvPr/>
        </p:nvPicPr>
        <p:blipFill>
          <a:blip r:embed="rId2"/>
          <a:srcRect l="0" t="0" r="68775" b="0"/>
          <a:stretch/>
        </p:blipFill>
        <p:spPr>
          <a:xfrm>
            <a:off x="6846840" y="0"/>
            <a:ext cx="2296440" cy="5142960"/>
          </a:xfrm>
          <a:prstGeom prst="rect">
            <a:avLst/>
          </a:prstGeom>
          <a:ln>
            <a:noFill/>
          </a:ln>
        </p:spPr>
      </p:pic>
      <p:sp>
        <p:nvSpPr>
          <p:cNvPr id="720" name="CustomShape 2"/>
          <p:cNvSpPr/>
          <p:nvPr/>
        </p:nvSpPr>
        <p:spPr>
          <a:xfrm>
            <a:off x="841680" y="838800"/>
            <a:ext cx="597960" cy="384840"/>
          </a:xfrm>
          <a:prstGeom prst="rect">
            <a:avLst/>
          </a:prstGeom>
          <a:blipFill rotWithShape="0">
            <a:blip r:embed="rId3"/>
            <a:stretch>
              <a:fillRect/>
            </a:stretch>
          </a:blipFill>
          <a:ln>
            <a:noFill/>
          </a:ln>
        </p:spPr>
        <p:style>
          <a:lnRef idx="0"/>
          <a:fillRef idx="0"/>
          <a:effectRef idx="0"/>
          <a:fontRef idx="minor"/>
        </p:style>
        <p:txBody>
          <a:bodyPr lIns="90000" rIns="90000" tIns="45000" bIns="45000" anchor="ctr" anchorCtr="1">
            <a:noAutofit/>
          </a:bodyPr>
          <a:p>
            <a:pPr algn="ctr">
              <a:lnSpc>
                <a:spcPct val="100000"/>
              </a:lnSpc>
            </a:pPr>
            <a:r>
              <a:rPr b="0" lang="en-AU" sz="1800" spc="-1" strike="noStrike">
                <a:latin typeface="Arial"/>
              </a:rPr>
              <a:t>m</a:t>
            </a:r>
            <a:endParaRPr b="0" lang="en-AU" sz="1800" spc="-1" strike="noStrike">
              <a:latin typeface="Arial"/>
            </a:endParaRPr>
          </a:p>
        </p:txBody>
      </p:sp>
      <p:sp>
        <p:nvSpPr>
          <p:cNvPr id="721" name="CustomShape 3"/>
          <p:cNvSpPr/>
          <p:nvPr/>
        </p:nvSpPr>
        <p:spPr>
          <a:xfrm>
            <a:off x="792000" y="4392000"/>
            <a:ext cx="597960" cy="384840"/>
          </a:xfrm>
          <a:prstGeom prst="rect">
            <a:avLst/>
          </a:prstGeom>
          <a:blipFill rotWithShape="0">
            <a:blip r:embed="rId4"/>
            <a:stretch>
              <a:fillRect/>
            </a:stretch>
          </a:blipFill>
          <a:ln>
            <a:noFill/>
          </a:ln>
        </p:spPr>
        <p:style>
          <a:lnRef idx="0"/>
          <a:fillRef idx="0"/>
          <a:effectRef idx="0"/>
          <a:fontRef idx="minor"/>
        </p:style>
        <p:txBody>
          <a:bodyPr lIns="90000" rIns="90000" tIns="45000" bIns="45000" anchor="ctr" anchorCtr="1">
            <a:noAutofit/>
          </a:bodyPr>
          <a:p>
            <a:pPr algn="ctr">
              <a:lnSpc>
                <a:spcPct val="100000"/>
              </a:lnSpc>
            </a:pPr>
            <a:r>
              <a:rPr b="0" lang="en-AU" sz="1800" spc="-1" strike="noStrike">
                <a:latin typeface="Arial"/>
              </a:rPr>
              <a:t>m</a:t>
            </a:r>
            <a:endParaRPr b="0" lang="en-AU" sz="1800" spc="-1" strike="noStrike">
              <a:latin typeface="Arial"/>
            </a:endParaRPr>
          </a:p>
        </p:txBody>
      </p:sp>
      <p:pic>
        <p:nvPicPr>
          <p:cNvPr id="722" name="" descr=""/>
          <p:cNvPicPr/>
          <p:nvPr/>
        </p:nvPicPr>
        <p:blipFill>
          <a:blip r:embed="rId5"/>
          <a:stretch/>
        </p:blipFill>
        <p:spPr>
          <a:xfrm>
            <a:off x="1764000" y="756000"/>
            <a:ext cx="503640" cy="503640"/>
          </a:xfrm>
          <a:prstGeom prst="rect">
            <a:avLst/>
          </a:prstGeom>
          <a:ln>
            <a:noFill/>
          </a:ln>
        </p:spPr>
      </p:pic>
      <p:pic>
        <p:nvPicPr>
          <p:cNvPr id="723" name="" descr=""/>
          <p:cNvPicPr/>
          <p:nvPr/>
        </p:nvPicPr>
        <p:blipFill>
          <a:blip r:embed="rId6"/>
          <a:stretch/>
        </p:blipFill>
        <p:spPr>
          <a:xfrm>
            <a:off x="1800000" y="4320000"/>
            <a:ext cx="503640" cy="503640"/>
          </a:xfrm>
          <a:prstGeom prst="rect">
            <a:avLst/>
          </a:prstGeom>
          <a:ln>
            <a:noFill/>
          </a:ln>
        </p:spPr>
      </p:pic>
      <p:pic>
        <p:nvPicPr>
          <p:cNvPr id="724" name="" descr=""/>
          <p:cNvPicPr/>
          <p:nvPr/>
        </p:nvPicPr>
        <p:blipFill>
          <a:blip r:embed="rId7"/>
          <a:stretch/>
        </p:blipFill>
        <p:spPr>
          <a:xfrm>
            <a:off x="2828880" y="720000"/>
            <a:ext cx="482760" cy="482760"/>
          </a:xfrm>
          <a:prstGeom prst="rect">
            <a:avLst/>
          </a:prstGeom>
          <a:ln>
            <a:noFill/>
          </a:ln>
        </p:spPr>
      </p:pic>
      <p:pic>
        <p:nvPicPr>
          <p:cNvPr id="725" name="" descr=""/>
          <p:cNvPicPr/>
          <p:nvPr/>
        </p:nvPicPr>
        <p:blipFill>
          <a:blip r:embed="rId8"/>
          <a:stretch/>
        </p:blipFill>
        <p:spPr>
          <a:xfrm>
            <a:off x="2808000" y="4320000"/>
            <a:ext cx="503640" cy="503640"/>
          </a:xfrm>
          <a:prstGeom prst="rect">
            <a:avLst/>
          </a:prstGeom>
          <a:ln>
            <a:noFill/>
          </a:ln>
        </p:spPr>
      </p:pic>
      <p:pic>
        <p:nvPicPr>
          <p:cNvPr id="726" name="" descr=""/>
          <p:cNvPicPr/>
          <p:nvPr/>
        </p:nvPicPr>
        <p:blipFill>
          <a:blip r:embed="rId9"/>
          <a:stretch/>
        </p:blipFill>
        <p:spPr>
          <a:xfrm>
            <a:off x="3822120" y="684000"/>
            <a:ext cx="575640" cy="575640"/>
          </a:xfrm>
          <a:prstGeom prst="rect">
            <a:avLst/>
          </a:prstGeom>
          <a:ln>
            <a:noFill/>
          </a:ln>
        </p:spPr>
      </p:pic>
      <p:pic>
        <p:nvPicPr>
          <p:cNvPr id="727" name="" descr=""/>
          <p:cNvPicPr/>
          <p:nvPr/>
        </p:nvPicPr>
        <p:blipFill>
          <a:blip r:embed="rId10"/>
          <a:stretch/>
        </p:blipFill>
        <p:spPr>
          <a:xfrm>
            <a:off x="3816000" y="4320000"/>
            <a:ext cx="575640" cy="575640"/>
          </a:xfrm>
          <a:prstGeom prst="rect">
            <a:avLst/>
          </a:prstGeom>
          <a:ln>
            <a:noFill/>
          </a:ln>
        </p:spPr>
      </p:pic>
      <p:pic>
        <p:nvPicPr>
          <p:cNvPr id="728" name="" descr=""/>
          <p:cNvPicPr/>
          <p:nvPr/>
        </p:nvPicPr>
        <p:blipFill>
          <a:blip r:embed="rId11"/>
          <a:stretch/>
        </p:blipFill>
        <p:spPr>
          <a:xfrm>
            <a:off x="4896000" y="720000"/>
            <a:ext cx="508680" cy="501480"/>
          </a:xfrm>
          <a:prstGeom prst="rect">
            <a:avLst/>
          </a:prstGeom>
          <a:ln>
            <a:noFill/>
          </a:ln>
        </p:spPr>
      </p:pic>
      <p:pic>
        <p:nvPicPr>
          <p:cNvPr id="729" name="" descr=""/>
          <p:cNvPicPr/>
          <p:nvPr/>
        </p:nvPicPr>
        <p:blipFill>
          <a:blip r:embed="rId12"/>
          <a:stretch/>
        </p:blipFill>
        <p:spPr>
          <a:xfrm>
            <a:off x="4968000" y="4322160"/>
            <a:ext cx="508680" cy="501480"/>
          </a:xfrm>
          <a:prstGeom prst="rect">
            <a:avLst/>
          </a:prstGeom>
          <a:ln>
            <a:noFill/>
          </a:ln>
        </p:spPr>
      </p:pic>
      <p:pic>
        <p:nvPicPr>
          <p:cNvPr id="730" name="" descr=""/>
          <p:cNvPicPr/>
          <p:nvPr/>
        </p:nvPicPr>
        <p:blipFill>
          <a:blip r:embed="rId13"/>
          <a:stretch/>
        </p:blipFill>
        <p:spPr>
          <a:xfrm>
            <a:off x="6120000" y="792000"/>
            <a:ext cx="431640" cy="431640"/>
          </a:xfrm>
          <a:prstGeom prst="rect">
            <a:avLst/>
          </a:prstGeom>
          <a:ln>
            <a:noFill/>
          </a:ln>
        </p:spPr>
      </p:pic>
      <p:pic>
        <p:nvPicPr>
          <p:cNvPr id="731" name="" descr=""/>
          <p:cNvPicPr/>
          <p:nvPr/>
        </p:nvPicPr>
        <p:blipFill>
          <a:blip r:embed="rId14"/>
          <a:stretch/>
        </p:blipFill>
        <p:spPr>
          <a:xfrm>
            <a:off x="6156000" y="4320000"/>
            <a:ext cx="431640" cy="431640"/>
          </a:xfrm>
          <a:prstGeom prst="rect">
            <a:avLst/>
          </a:prstGeom>
          <a:ln>
            <a:noFill/>
          </a:ln>
        </p:spPr>
      </p:pic>
    </p:spTree>
  </p:cSld>
  <mc:AlternateContent>
    <mc:Choice Requires="p14">
      <p:transition spd="slow" p14:dur="2000"/>
    </mc:Choice>
    <mc:Fallback>
      <p:transition spd="slow"/>
    </mc:Fallback>
  </mc:AlternateContent>
</p:sld>
</file>

<file path=ppt/slides/slide2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732" name="Picture 9" descr=""/>
          <p:cNvPicPr/>
          <p:nvPr/>
        </p:nvPicPr>
        <p:blipFill>
          <a:blip r:embed="rId1"/>
          <a:stretch/>
        </p:blipFill>
        <p:spPr>
          <a:xfrm>
            <a:off x="6861600" y="0"/>
            <a:ext cx="2281680" cy="5142960"/>
          </a:xfrm>
          <a:prstGeom prst="rect">
            <a:avLst/>
          </a:prstGeom>
          <a:ln>
            <a:noFill/>
          </a:ln>
        </p:spPr>
      </p:pic>
      <p:sp>
        <p:nvSpPr>
          <p:cNvPr id="733" name="CustomShape 1"/>
          <p:cNvSpPr/>
          <p:nvPr/>
        </p:nvSpPr>
        <p:spPr>
          <a:xfrm>
            <a:off x="899640" y="204120"/>
            <a:ext cx="6336000" cy="638640"/>
          </a:xfrm>
          <a:prstGeom prst="rect">
            <a:avLst/>
          </a:prstGeom>
          <a:noFill/>
          <a:ln>
            <a:noFill/>
          </a:ln>
        </p:spPr>
        <p:style>
          <a:lnRef idx="0"/>
          <a:fillRef idx="0"/>
          <a:effectRef idx="0"/>
          <a:fontRef idx="minor"/>
        </p:style>
        <p:txBody>
          <a:bodyPr lIns="0" rIns="0" tIns="0" bIns="0">
            <a:normAutofit/>
          </a:bodyPr>
          <a:p>
            <a:pPr>
              <a:lnSpc>
                <a:spcPct val="100000"/>
              </a:lnSpc>
            </a:pPr>
            <a:r>
              <a:rPr b="0" lang="en-AU" sz="3600" spc="-1" strike="noStrike">
                <a:solidFill>
                  <a:srgbClr val="757579"/>
                </a:solidFill>
                <a:latin typeface="Calibri"/>
              </a:rPr>
              <a:t>Output considered</a:t>
            </a:r>
            <a:endParaRPr b="0" lang="en-AU" sz="3600" spc="-1" strike="noStrike">
              <a:latin typeface="Arial"/>
            </a:endParaRPr>
          </a:p>
        </p:txBody>
      </p:sp>
      <p:sp>
        <p:nvSpPr>
          <p:cNvPr id="734" name="CustomShape 2"/>
          <p:cNvSpPr/>
          <p:nvPr/>
        </p:nvSpPr>
        <p:spPr>
          <a:xfrm>
            <a:off x="251640" y="843480"/>
            <a:ext cx="6336000" cy="3180600"/>
          </a:xfrm>
          <a:prstGeom prst="rect">
            <a:avLst/>
          </a:prstGeom>
          <a:noFill/>
          <a:ln>
            <a:noFill/>
          </a:ln>
        </p:spPr>
        <p:style>
          <a:lnRef idx="0"/>
          <a:fillRef idx="0"/>
          <a:effectRef idx="0"/>
          <a:fontRef idx="minor"/>
        </p:style>
        <p:txBody>
          <a:bodyPr lIns="0" rIns="0" tIns="0" bIns="0">
            <a:normAutofit/>
          </a:bodyPr>
          <a:p>
            <a:pPr marL="216000" indent="-215280">
              <a:lnSpc>
                <a:spcPct val="90000"/>
              </a:lnSpc>
              <a:spcBef>
                <a:spcPts val="601"/>
              </a:spcBef>
              <a:buClr>
                <a:srgbClr val="1a9aff"/>
              </a:buClr>
              <a:buFont typeface="Arial"/>
              <a:buChar char="•"/>
            </a:pPr>
            <a:r>
              <a:rPr b="0" lang="en-AU" sz="2400" spc="-1" strike="noStrike">
                <a:solidFill>
                  <a:srgbClr val="001d34"/>
                </a:solidFill>
                <a:latin typeface="Calibri"/>
              </a:rPr>
              <a:t>Spatially and in aggregate:</a:t>
            </a:r>
            <a:endParaRPr b="0" lang="en-AU" sz="2400" spc="-1" strike="noStrike">
              <a:latin typeface="Arial"/>
            </a:endParaRPr>
          </a:p>
          <a:p>
            <a:pPr lvl="1" marL="396000" indent="-179280">
              <a:lnSpc>
                <a:spcPct val="90000"/>
              </a:lnSpc>
              <a:spcBef>
                <a:spcPts val="601"/>
              </a:spcBef>
              <a:buClr>
                <a:srgbClr val="1a9aff"/>
              </a:buClr>
              <a:buFont typeface="Cambria"/>
              <a:buChar char="⎻"/>
            </a:pPr>
            <a:r>
              <a:rPr b="0" lang="en-AU" sz="2400" spc="-1" strike="noStrike">
                <a:solidFill>
                  <a:srgbClr val="001d34"/>
                </a:solidFill>
                <a:latin typeface="Calibri"/>
              </a:rPr>
              <a:t> </a:t>
            </a:r>
            <a:r>
              <a:rPr b="0" lang="en-AU" sz="2400" spc="-1" strike="noStrike">
                <a:solidFill>
                  <a:srgbClr val="001d34"/>
                </a:solidFill>
                <a:latin typeface="Calibri"/>
              </a:rPr>
              <a:t>catch composition</a:t>
            </a:r>
            <a:endParaRPr b="0" lang="en-AU" sz="2400" spc="-1" strike="noStrike">
              <a:latin typeface="Arial"/>
            </a:endParaRPr>
          </a:p>
          <a:p>
            <a:pPr lvl="1" marL="396000" indent="-179280">
              <a:lnSpc>
                <a:spcPct val="90000"/>
              </a:lnSpc>
              <a:spcBef>
                <a:spcPts val="601"/>
              </a:spcBef>
              <a:buClr>
                <a:srgbClr val="1a9aff"/>
              </a:buClr>
              <a:buFont typeface="Cambria"/>
              <a:buChar char="⎻"/>
            </a:pPr>
            <a:r>
              <a:rPr b="0" lang="en-AU" sz="2400" spc="-1" strike="noStrike">
                <a:solidFill>
                  <a:srgbClr val="001d34"/>
                </a:solidFill>
                <a:latin typeface="Calibri"/>
              </a:rPr>
              <a:t> </a:t>
            </a:r>
            <a:r>
              <a:rPr b="0" lang="en-AU" sz="2400" spc="-1" strike="noStrike">
                <a:solidFill>
                  <a:srgbClr val="001d34"/>
                </a:solidFill>
                <a:latin typeface="Calibri"/>
              </a:rPr>
              <a:t>catch distribution</a:t>
            </a:r>
            <a:endParaRPr b="0" lang="en-AU" sz="2400" spc="-1" strike="noStrike">
              <a:latin typeface="Arial"/>
            </a:endParaRPr>
          </a:p>
          <a:p>
            <a:pPr lvl="1" marL="396000" indent="-179280">
              <a:lnSpc>
                <a:spcPct val="90000"/>
              </a:lnSpc>
              <a:spcBef>
                <a:spcPts val="601"/>
              </a:spcBef>
              <a:buClr>
                <a:srgbClr val="1a9aff"/>
              </a:buClr>
              <a:buFont typeface="Cambria"/>
              <a:buChar char="⎻"/>
            </a:pPr>
            <a:r>
              <a:rPr b="0" lang="en-AU" sz="2400" spc="-1" strike="noStrike">
                <a:solidFill>
                  <a:srgbClr val="001d34"/>
                </a:solidFill>
                <a:latin typeface="Calibri"/>
              </a:rPr>
              <a:t> </a:t>
            </a:r>
            <a:r>
              <a:rPr b="0" lang="en-AU" sz="2400" spc="-1" strike="noStrike">
                <a:solidFill>
                  <a:srgbClr val="001d34"/>
                </a:solidFill>
                <a:latin typeface="Calibri"/>
              </a:rPr>
              <a:t>effort distribution</a:t>
            </a:r>
            <a:endParaRPr b="0" lang="en-AU" sz="2400" spc="-1" strike="noStrike">
              <a:latin typeface="Arial"/>
            </a:endParaRPr>
          </a:p>
        </p:txBody>
      </p:sp>
      <p:pic>
        <p:nvPicPr>
          <p:cNvPr id="735" name="Picture 5" descr="scen1_dtrawlfd_box41.gif"/>
          <p:cNvPicPr/>
          <p:nvPr/>
        </p:nvPicPr>
        <p:blipFill>
          <a:blip r:embed="rId2"/>
          <a:stretch/>
        </p:blipFill>
        <p:spPr>
          <a:xfrm>
            <a:off x="467640" y="2417400"/>
            <a:ext cx="4857840" cy="2730960"/>
          </a:xfrm>
          <a:prstGeom prst="rect">
            <a:avLst/>
          </a:prstGeom>
          <a:ln>
            <a:noFill/>
          </a:ln>
        </p:spPr>
      </p:pic>
      <p:pic>
        <p:nvPicPr>
          <p:cNvPr id="736" name="Picture 6" descr="depth_effort_gabt.TIF"/>
          <p:cNvPicPr/>
          <p:nvPr/>
        </p:nvPicPr>
        <p:blipFill>
          <a:blip r:embed="rId3"/>
          <a:stretch/>
        </p:blipFill>
        <p:spPr>
          <a:xfrm>
            <a:off x="5422320" y="1375560"/>
            <a:ext cx="3627360" cy="2391840"/>
          </a:xfrm>
          <a:prstGeom prst="rect">
            <a:avLst/>
          </a:prstGeom>
          <a:ln>
            <a:noFill/>
          </a:ln>
        </p:spPr>
      </p:pic>
    </p:spTree>
  </p:cSld>
  <mc:AlternateContent>
    <mc:Choice Requires="p14">
      <p:transition spd="slow" p14:dur="2000"/>
    </mc:Choice>
    <mc:Fallback>
      <p:transition spd="slow"/>
    </mc:Fallback>
  </mc:AlternateContent>
</p:sld>
</file>

<file path=ppt/slides/slide2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737" name="Picture 2" descr=""/>
          <p:cNvPicPr/>
          <p:nvPr/>
        </p:nvPicPr>
        <p:blipFill>
          <a:blip r:embed="rId1"/>
          <a:stretch/>
        </p:blipFill>
        <p:spPr>
          <a:xfrm>
            <a:off x="5512320" y="737280"/>
            <a:ext cx="2874240" cy="2263320"/>
          </a:xfrm>
          <a:prstGeom prst="rect">
            <a:avLst/>
          </a:prstGeom>
          <a:ln>
            <a:noFill/>
          </a:ln>
        </p:spPr>
      </p:pic>
      <p:sp>
        <p:nvSpPr>
          <p:cNvPr id="738" name="CustomShape 1"/>
          <p:cNvSpPr/>
          <p:nvPr/>
        </p:nvSpPr>
        <p:spPr>
          <a:xfrm>
            <a:off x="899640" y="204120"/>
            <a:ext cx="6336000" cy="638640"/>
          </a:xfrm>
          <a:prstGeom prst="rect">
            <a:avLst/>
          </a:prstGeom>
          <a:noFill/>
          <a:ln>
            <a:noFill/>
          </a:ln>
        </p:spPr>
        <p:style>
          <a:lnRef idx="0"/>
          <a:fillRef idx="0"/>
          <a:effectRef idx="0"/>
          <a:fontRef idx="minor"/>
        </p:style>
        <p:txBody>
          <a:bodyPr lIns="0" rIns="0" tIns="0" bIns="0">
            <a:normAutofit/>
          </a:bodyPr>
          <a:p>
            <a:pPr>
              <a:lnSpc>
                <a:spcPct val="100000"/>
              </a:lnSpc>
            </a:pPr>
            <a:r>
              <a:rPr b="0" lang="en-AU" sz="3600" spc="-1" strike="noStrike">
                <a:solidFill>
                  <a:srgbClr val="757579"/>
                </a:solidFill>
                <a:latin typeface="Calibri"/>
              </a:rPr>
              <a:t>Output considered</a:t>
            </a:r>
            <a:endParaRPr b="0" lang="en-AU" sz="3600" spc="-1" strike="noStrike">
              <a:latin typeface="Arial"/>
            </a:endParaRPr>
          </a:p>
        </p:txBody>
      </p:sp>
      <p:pic>
        <p:nvPicPr>
          <p:cNvPr id="739" name="Picture 8" descr="uncert_SET_effort.tif"/>
          <p:cNvPicPr/>
          <p:nvPr/>
        </p:nvPicPr>
        <p:blipFill>
          <a:blip r:embed="rId2"/>
          <a:stretch/>
        </p:blipFill>
        <p:spPr>
          <a:xfrm>
            <a:off x="92880" y="922680"/>
            <a:ext cx="2709000" cy="1926720"/>
          </a:xfrm>
          <a:prstGeom prst="rect">
            <a:avLst/>
          </a:prstGeom>
          <a:ln>
            <a:noFill/>
          </a:ln>
        </p:spPr>
      </p:pic>
      <p:pic>
        <p:nvPicPr>
          <p:cNvPr id="740" name="Picture 10" descr="fdb_catch_dis_s3.TIF"/>
          <p:cNvPicPr/>
          <p:nvPr/>
        </p:nvPicPr>
        <p:blipFill>
          <a:blip r:embed="rId3"/>
          <a:stretch/>
        </p:blipFill>
        <p:spPr>
          <a:xfrm>
            <a:off x="2802600" y="827640"/>
            <a:ext cx="2709000" cy="2076120"/>
          </a:xfrm>
          <a:prstGeom prst="rect">
            <a:avLst/>
          </a:prstGeom>
          <a:ln>
            <a:noFill/>
          </a:ln>
        </p:spPr>
      </p:pic>
      <p:pic>
        <p:nvPicPr>
          <p:cNvPr id="741" name="Picture 11" descr="perception"/>
          <p:cNvPicPr/>
          <p:nvPr/>
        </p:nvPicPr>
        <p:blipFill>
          <a:blip r:embed="rId4"/>
          <a:stretch/>
        </p:blipFill>
        <p:spPr>
          <a:xfrm>
            <a:off x="3825000" y="2993400"/>
            <a:ext cx="2780280" cy="1891800"/>
          </a:xfrm>
          <a:prstGeom prst="rect">
            <a:avLst/>
          </a:prstGeom>
          <a:ln>
            <a:noFill/>
          </a:ln>
        </p:spPr>
      </p:pic>
      <p:pic>
        <p:nvPicPr>
          <p:cNvPr id="742" name="Picture 5" descr=""/>
          <p:cNvPicPr/>
          <p:nvPr/>
        </p:nvPicPr>
        <p:blipFill>
          <a:blip r:embed="rId5"/>
          <a:stretch/>
        </p:blipFill>
        <p:spPr>
          <a:xfrm>
            <a:off x="6630120" y="3038040"/>
            <a:ext cx="2418120" cy="1891800"/>
          </a:xfrm>
          <a:prstGeom prst="rect">
            <a:avLst/>
          </a:prstGeom>
          <a:ln>
            <a:noFill/>
          </a:ln>
        </p:spPr>
      </p:pic>
      <p:pic>
        <p:nvPicPr>
          <p:cNvPr id="743" name="Picture 7" descr=""/>
          <p:cNvPicPr/>
          <p:nvPr/>
        </p:nvPicPr>
        <p:blipFill>
          <a:blip r:embed="rId6"/>
          <a:stretch/>
        </p:blipFill>
        <p:spPr>
          <a:xfrm>
            <a:off x="6999480" y="55080"/>
            <a:ext cx="2048760" cy="1734480"/>
          </a:xfrm>
          <a:prstGeom prst="rect">
            <a:avLst/>
          </a:prstGeom>
          <a:ln>
            <a:noFill/>
          </a:ln>
        </p:spPr>
      </p:pic>
      <p:pic>
        <p:nvPicPr>
          <p:cNvPr id="744" name="Picture 13" descr=""/>
          <p:cNvPicPr/>
          <p:nvPr/>
        </p:nvPicPr>
        <p:blipFill>
          <a:blip r:embed="rId7"/>
          <a:stretch/>
        </p:blipFill>
        <p:spPr>
          <a:xfrm>
            <a:off x="31680" y="2939040"/>
            <a:ext cx="3792600" cy="1577520"/>
          </a:xfrm>
          <a:prstGeom prst="rect">
            <a:avLst/>
          </a:prstGeom>
          <a:ln>
            <a:noFill/>
          </a:ln>
        </p:spPr>
      </p:pic>
      <p:pic>
        <p:nvPicPr>
          <p:cNvPr id="745" name="Picture 15" descr=""/>
          <p:cNvPicPr/>
          <p:nvPr/>
        </p:nvPicPr>
        <p:blipFill>
          <a:blip r:embed="rId8"/>
          <a:stretch/>
        </p:blipFill>
        <p:spPr>
          <a:xfrm>
            <a:off x="1557000" y="3601080"/>
            <a:ext cx="1912680" cy="1428480"/>
          </a:xfrm>
          <a:prstGeom prst="rect">
            <a:avLst/>
          </a:prstGeom>
          <a:ln>
            <a:noFill/>
          </a:ln>
        </p:spPr>
      </p:pic>
    </p:spTree>
  </p:cSld>
  <mc:AlternateContent>
    <mc:Choice Requires="p14">
      <p:transition spd="slow" p14:dur="2000"/>
    </mc:Choice>
    <mc:Fallback>
      <p:transition spd="slow"/>
    </mc:Fallback>
  </mc:AlternateContent>
  <p:timing>
    <p:tnLst>
      <p:par>
        <p:cTn id="166" dur="indefinite" restart="never" nodeType="tmRoot">
          <p:childTnLst>
            <p:seq>
              <p:cTn id="167" dur="indefinite" nodeType="mainSeq">
                <p:childTnLst>
                  <p:par>
                    <p:cTn id="168" fill="hold">
                      <p:stCondLst>
                        <p:cond delay="indefinite"/>
                      </p:stCondLst>
                      <p:childTnLst>
                        <p:par>
                          <p:cTn id="169" fill="hold">
                            <p:stCondLst>
                              <p:cond delay="0"/>
                            </p:stCondLst>
                            <p:childTnLst>
                              <p:par>
                                <p:cTn id="170" nodeType="clickEffect" fill="hold" presetClass="entr" presetID="1">
                                  <p:stCondLst>
                                    <p:cond delay="0"/>
                                  </p:stCondLst>
                                  <p:childTnLst>
                                    <p:set>
                                      <p:cBhvr>
                                        <p:cTn id="171" dur="1" fill="hold">
                                          <p:stCondLst>
                                            <p:cond delay="0"/>
                                          </p:stCondLst>
                                        </p:cTn>
                                        <p:tgtEl>
                                          <p:spTgt spid="743"/>
                                        </p:tgtEl>
                                        <p:attrNameLst>
                                          <p:attrName>style.visibility</p:attrName>
                                        </p:attrNameLst>
                                      </p:cBhvr>
                                      <p:to>
                                        <p:strVal val="visible"/>
                                      </p:to>
                                    </p:set>
                                  </p:childTnLst>
                                </p:cTn>
                              </p:par>
                            </p:childTnLst>
                          </p:cTn>
                        </p:par>
                      </p:childTnLst>
                    </p:cTn>
                  </p:par>
                  <p:par>
                    <p:cTn id="172" fill="hold">
                      <p:stCondLst>
                        <p:cond delay="indefinite"/>
                      </p:stCondLst>
                      <p:childTnLst>
                        <p:par>
                          <p:cTn id="173" fill="hold">
                            <p:stCondLst>
                              <p:cond delay="0"/>
                            </p:stCondLst>
                            <p:childTnLst>
                              <p:par>
                                <p:cTn id="174" nodeType="clickEffect" fill="hold" presetClass="entr" presetID="1">
                                  <p:stCondLst>
                                    <p:cond delay="0"/>
                                  </p:stCondLst>
                                  <p:childTnLst>
                                    <p:set>
                                      <p:cBhvr>
                                        <p:cTn id="175" dur="1" fill="hold">
                                          <p:stCondLst>
                                            <p:cond delay="0"/>
                                          </p:stCondLst>
                                        </p:cTn>
                                        <p:tgtEl>
                                          <p:spTgt spid="74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46" name="CustomShape 1"/>
          <p:cNvSpPr/>
          <p:nvPr/>
        </p:nvSpPr>
        <p:spPr>
          <a:xfrm>
            <a:off x="899640" y="204120"/>
            <a:ext cx="6336000" cy="638640"/>
          </a:xfrm>
          <a:prstGeom prst="rect">
            <a:avLst/>
          </a:prstGeom>
          <a:noFill/>
          <a:ln>
            <a:noFill/>
          </a:ln>
        </p:spPr>
        <p:style>
          <a:lnRef idx="0"/>
          <a:fillRef idx="0"/>
          <a:effectRef idx="0"/>
          <a:fontRef idx="minor"/>
        </p:style>
        <p:txBody>
          <a:bodyPr lIns="0" rIns="0" tIns="0" bIns="0">
            <a:normAutofit/>
          </a:bodyPr>
          <a:p>
            <a:pPr>
              <a:lnSpc>
                <a:spcPct val="100000"/>
              </a:lnSpc>
            </a:pPr>
            <a:r>
              <a:rPr b="0" lang="en-AU" sz="3600" spc="-1" strike="noStrike">
                <a:solidFill>
                  <a:srgbClr val="757579"/>
                </a:solidFill>
                <a:latin typeface="Calibri"/>
              </a:rPr>
              <a:t>Scenario outcomes</a:t>
            </a:r>
            <a:endParaRPr b="0" lang="en-AU" sz="3600" spc="-1" strike="noStrike">
              <a:latin typeface="Arial"/>
            </a:endParaRPr>
          </a:p>
        </p:txBody>
      </p:sp>
      <p:sp>
        <p:nvSpPr>
          <p:cNvPr id="747" name="CustomShape 2"/>
          <p:cNvSpPr/>
          <p:nvPr/>
        </p:nvSpPr>
        <p:spPr>
          <a:xfrm>
            <a:off x="827640" y="1347480"/>
            <a:ext cx="2543760" cy="3416040"/>
          </a:xfrm>
          <a:prstGeom prst="rect">
            <a:avLst/>
          </a:prstGeom>
          <a:noFill/>
          <a:ln>
            <a:noFill/>
          </a:ln>
        </p:spPr>
        <p:style>
          <a:lnRef idx="0"/>
          <a:fillRef idx="0"/>
          <a:effectRef idx="0"/>
          <a:fontRef idx="minor"/>
        </p:style>
        <p:txBody>
          <a:bodyPr lIns="0" rIns="0" tIns="0" bIns="0">
            <a:noAutofit/>
          </a:bodyPr>
          <a:p>
            <a:pPr lvl="1" marL="396000" indent="-179280">
              <a:lnSpc>
                <a:spcPct val="90000"/>
              </a:lnSpc>
              <a:spcBef>
                <a:spcPts val="601"/>
              </a:spcBef>
              <a:buClr>
                <a:srgbClr val="1a9aff"/>
              </a:buClr>
              <a:buFont typeface="Arial"/>
              <a:buChar char="•"/>
            </a:pPr>
            <a:r>
              <a:rPr b="0" lang="en-AU" sz="2100" spc="-1" strike="noStrike">
                <a:solidFill>
                  <a:srgbClr val="001d34"/>
                </a:solidFill>
                <a:latin typeface="Calibri"/>
              </a:rPr>
              <a:t>Qualitative analysis</a:t>
            </a:r>
            <a:endParaRPr b="0" lang="en-AU" sz="2100" spc="-1" strike="noStrike">
              <a:latin typeface="Arial"/>
            </a:endParaRPr>
          </a:p>
          <a:p>
            <a:pPr lvl="2" marL="648000" indent="-215280">
              <a:lnSpc>
                <a:spcPct val="90000"/>
              </a:lnSpc>
              <a:spcBef>
                <a:spcPts val="601"/>
              </a:spcBef>
              <a:buClr>
                <a:srgbClr val="1a9aff"/>
              </a:buClr>
              <a:buSzPct val="90000"/>
              <a:buFont typeface="Wingdings" charset="2"/>
              <a:buChar char=""/>
            </a:pPr>
            <a:r>
              <a:rPr b="0" lang="en-AU" sz="2100" spc="-1" strike="noStrike">
                <a:solidFill>
                  <a:srgbClr val="001d34"/>
                </a:solidFill>
                <a:latin typeface="Calibri"/>
              </a:rPr>
              <a:t>pessimistic</a:t>
            </a:r>
            <a:endParaRPr b="0" lang="en-AU" sz="2100" spc="-1" strike="noStrike">
              <a:latin typeface="Arial"/>
            </a:endParaRPr>
          </a:p>
          <a:p>
            <a:pPr lvl="2" marL="648000" indent="-215280">
              <a:lnSpc>
                <a:spcPct val="90000"/>
              </a:lnSpc>
              <a:spcBef>
                <a:spcPts val="601"/>
              </a:spcBef>
              <a:buClr>
                <a:srgbClr val="1a9aff"/>
              </a:buClr>
              <a:buSzPct val="90000"/>
              <a:buFont typeface="Wingdings" charset="2"/>
              <a:buChar char=""/>
            </a:pPr>
            <a:r>
              <a:rPr b="0" lang="en-AU" sz="2100" spc="-1" strike="noStrike">
                <a:solidFill>
                  <a:srgbClr val="001d34"/>
                </a:solidFill>
                <a:latin typeface="Calibri"/>
              </a:rPr>
              <a:t>optimistic</a:t>
            </a:r>
            <a:endParaRPr b="0" lang="en-AU" sz="2100" spc="-1" strike="noStrike">
              <a:latin typeface="Arial"/>
            </a:endParaRPr>
          </a:p>
        </p:txBody>
      </p:sp>
      <p:sp>
        <p:nvSpPr>
          <p:cNvPr id="748" name="CustomShape 3"/>
          <p:cNvSpPr/>
          <p:nvPr/>
        </p:nvSpPr>
        <p:spPr>
          <a:xfrm>
            <a:off x="3872160" y="1330560"/>
            <a:ext cx="2643480" cy="3416040"/>
          </a:xfrm>
          <a:prstGeom prst="rect">
            <a:avLst/>
          </a:prstGeom>
          <a:noFill/>
          <a:ln w="9360">
            <a:noFill/>
          </a:ln>
        </p:spPr>
        <p:style>
          <a:lnRef idx="0"/>
          <a:fillRef idx="0"/>
          <a:effectRef idx="0"/>
          <a:fontRef idx="minor"/>
        </p:style>
        <p:txBody>
          <a:bodyPr lIns="0" rIns="0" tIns="0" bIns="0">
            <a:noAutofit/>
          </a:bodyPr>
          <a:p>
            <a:pPr lvl="1" marL="250920" indent="-250200">
              <a:lnSpc>
                <a:spcPct val="90000"/>
              </a:lnSpc>
              <a:spcAft>
                <a:spcPts val="564"/>
              </a:spcAft>
              <a:buClr>
                <a:srgbClr val="1a9aff"/>
              </a:buClr>
              <a:buFont typeface="Arial"/>
              <a:buChar char="•"/>
            </a:pPr>
            <a:r>
              <a:rPr b="0" lang="en-AU" sz="2100" spc="-1" strike="noStrike">
                <a:solidFill>
                  <a:srgbClr val="001d34"/>
                </a:solidFill>
                <a:latin typeface="Calibri"/>
                <a:ea typeface="DejaVu Sans"/>
              </a:rPr>
              <a:t>Quantitative analysis</a:t>
            </a:r>
            <a:endParaRPr b="0" lang="en-AU" sz="2100" spc="-1" strike="noStrike">
              <a:latin typeface="Arial"/>
            </a:endParaRPr>
          </a:p>
        </p:txBody>
      </p:sp>
      <p:sp>
        <p:nvSpPr>
          <p:cNvPr id="749" name="CustomShape 4"/>
          <p:cNvSpPr/>
          <p:nvPr/>
        </p:nvSpPr>
        <p:spPr>
          <a:xfrm>
            <a:off x="276480" y="980280"/>
            <a:ext cx="1957680" cy="312120"/>
          </a:xfrm>
          <a:prstGeom prst="rect">
            <a:avLst/>
          </a:prstGeom>
          <a:gradFill rotWithShape="0">
            <a:gsLst>
              <a:gs pos="0">
                <a:srgbClr val="cb2111"/>
              </a:gs>
              <a:gs pos="100000">
                <a:srgbClr val="cb5056"/>
              </a:gs>
            </a:gsLst>
            <a:lin ang="16200000"/>
          </a:gradFill>
          <a:ln>
            <a:noFill/>
          </a:ln>
          <a:effectLst>
            <a:outerShdw blurRad="40000" dir="5400000" dist="23040" rotWithShape="0">
              <a:srgbClr val="000000">
                <a:alpha val="35000"/>
              </a:srgbClr>
            </a:outerShdw>
          </a:effectLst>
        </p:spPr>
        <p:style>
          <a:lnRef idx="0">
            <a:schemeClr val="accent1"/>
          </a:lnRef>
          <a:fillRef idx="3">
            <a:schemeClr val="accent1"/>
          </a:fillRef>
          <a:effectRef idx="3">
            <a:schemeClr val="accent1"/>
          </a:effectRef>
          <a:fontRef idx="minor"/>
        </p:style>
      </p:sp>
      <p:sp>
        <p:nvSpPr>
          <p:cNvPr id="750" name="CustomShape 5"/>
          <p:cNvSpPr/>
          <p:nvPr/>
        </p:nvSpPr>
        <p:spPr>
          <a:xfrm>
            <a:off x="365760" y="980280"/>
            <a:ext cx="1868400" cy="393840"/>
          </a:xfrm>
          <a:prstGeom prst="rect">
            <a:avLst/>
          </a:prstGeom>
          <a:noFill/>
          <a:ln w="9360">
            <a:noFill/>
          </a:ln>
        </p:spPr>
        <p:style>
          <a:lnRef idx="0"/>
          <a:fillRef idx="0"/>
          <a:effectRef idx="0"/>
          <a:fontRef idx="minor"/>
        </p:style>
        <p:txBody>
          <a:bodyPr lIns="13680" rIns="0" tIns="0" bIns="0">
            <a:noAutofit/>
          </a:bodyPr>
          <a:p>
            <a:pPr marL="135720" indent="-135000">
              <a:lnSpc>
                <a:spcPct val="100000"/>
              </a:lnSpc>
              <a:spcBef>
                <a:spcPts val="360"/>
              </a:spcBef>
              <a:tabLst>
                <a:tab algn="l" pos="0"/>
              </a:tabLst>
            </a:pPr>
            <a:r>
              <a:rPr b="0" lang="en-AU" sz="1800" spc="-1" strike="noStrike">
                <a:solidFill>
                  <a:srgbClr val="000000"/>
                </a:solidFill>
                <a:latin typeface="Calibri"/>
                <a:ea typeface="ＭＳ Ｐゴシック"/>
              </a:rPr>
              <a:t> </a:t>
            </a:r>
            <a:r>
              <a:rPr b="0" lang="en-AU" sz="1800" spc="-1" strike="noStrike">
                <a:solidFill>
                  <a:srgbClr val="ffffff"/>
                </a:solidFill>
                <a:latin typeface="Calibri"/>
                <a:ea typeface="ＭＳ Ｐゴシック"/>
              </a:rPr>
              <a:t>Status quo (2006)</a:t>
            </a:r>
            <a:endParaRPr b="0" lang="en-AU" sz="1800" spc="-1" strike="noStrike">
              <a:latin typeface="Arial"/>
            </a:endParaRPr>
          </a:p>
        </p:txBody>
      </p:sp>
      <p:pic>
        <p:nvPicPr>
          <p:cNvPr id="751" name="Picture 11" descr="scen1_qual.tiff"/>
          <p:cNvPicPr/>
          <p:nvPr/>
        </p:nvPicPr>
        <p:blipFill>
          <a:blip r:embed="rId1"/>
          <a:stretch/>
        </p:blipFill>
        <p:spPr>
          <a:xfrm>
            <a:off x="546840" y="2336760"/>
            <a:ext cx="2927520" cy="2367720"/>
          </a:xfrm>
          <a:prstGeom prst="rect">
            <a:avLst/>
          </a:prstGeom>
          <a:ln>
            <a:noFill/>
          </a:ln>
        </p:spPr>
      </p:pic>
      <p:pic>
        <p:nvPicPr>
          <p:cNvPr id="752" name="Picture 12" descr="scen1_quant.tiff"/>
          <p:cNvPicPr/>
          <p:nvPr/>
        </p:nvPicPr>
        <p:blipFill>
          <a:blip r:embed="rId2"/>
          <a:stretch/>
        </p:blipFill>
        <p:spPr>
          <a:xfrm>
            <a:off x="3677040" y="2336760"/>
            <a:ext cx="2997360" cy="2358360"/>
          </a:xfrm>
          <a:prstGeom prst="rect">
            <a:avLst/>
          </a:prstGeom>
          <a:ln>
            <a:noFill/>
          </a:ln>
        </p:spPr>
      </p:pic>
      <p:pic>
        <p:nvPicPr>
          <p:cNvPr id="753" name="Picture 15" descr=""/>
          <p:cNvPicPr/>
          <p:nvPr/>
        </p:nvPicPr>
        <p:blipFill>
          <a:blip r:embed="rId3"/>
          <a:srcRect l="5400" t="0" r="5096" b="0"/>
          <a:stretch/>
        </p:blipFill>
        <p:spPr>
          <a:xfrm>
            <a:off x="6853680" y="3960"/>
            <a:ext cx="2289600" cy="5142960"/>
          </a:xfrm>
          <a:prstGeom prst="rect">
            <a:avLst/>
          </a:prstGeom>
          <a:ln>
            <a:noFill/>
          </a:ln>
        </p:spPr>
      </p:pic>
    </p:spTree>
  </p:cSld>
  <mc:AlternateContent>
    <mc:Choice Requires="p14">
      <p:transition spd="slow" p14:dur="2000"/>
    </mc:Choice>
    <mc:Fallback>
      <p:transition spd="slow"/>
    </mc:Fallback>
  </mc:AlternateContent>
</p:sld>
</file>

<file path=ppt/slides/slide2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54" name="CustomShape 1"/>
          <p:cNvSpPr/>
          <p:nvPr/>
        </p:nvSpPr>
        <p:spPr>
          <a:xfrm>
            <a:off x="6948360" y="0"/>
            <a:ext cx="2194920" cy="51429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p:style>
      </p:sp>
      <p:sp>
        <p:nvSpPr>
          <p:cNvPr id="755" name="CustomShape 2"/>
          <p:cNvSpPr/>
          <p:nvPr/>
        </p:nvSpPr>
        <p:spPr>
          <a:xfrm>
            <a:off x="899640" y="204120"/>
            <a:ext cx="6336000" cy="638640"/>
          </a:xfrm>
          <a:prstGeom prst="rect">
            <a:avLst/>
          </a:prstGeom>
          <a:noFill/>
          <a:ln>
            <a:noFill/>
          </a:ln>
        </p:spPr>
        <p:style>
          <a:lnRef idx="0"/>
          <a:fillRef idx="0"/>
          <a:effectRef idx="0"/>
          <a:fontRef idx="minor"/>
        </p:style>
        <p:txBody>
          <a:bodyPr lIns="0" rIns="0" tIns="0" bIns="0">
            <a:normAutofit/>
          </a:bodyPr>
          <a:p>
            <a:pPr>
              <a:lnSpc>
                <a:spcPct val="100000"/>
              </a:lnSpc>
            </a:pPr>
            <a:r>
              <a:rPr b="0" lang="en-AU" sz="3600" spc="-1" strike="noStrike">
                <a:solidFill>
                  <a:srgbClr val="757579"/>
                </a:solidFill>
                <a:latin typeface="Calibri"/>
              </a:rPr>
              <a:t>Scenario outcomes</a:t>
            </a:r>
            <a:endParaRPr b="0" lang="en-AU" sz="3600" spc="-1" strike="noStrike">
              <a:latin typeface="Arial"/>
            </a:endParaRPr>
          </a:p>
        </p:txBody>
      </p:sp>
      <p:sp>
        <p:nvSpPr>
          <p:cNvPr id="756" name="CustomShape 3"/>
          <p:cNvSpPr/>
          <p:nvPr/>
        </p:nvSpPr>
        <p:spPr>
          <a:xfrm>
            <a:off x="264600" y="947880"/>
            <a:ext cx="1957680" cy="312120"/>
          </a:xfrm>
          <a:prstGeom prst="rect">
            <a:avLst/>
          </a:prstGeom>
          <a:gradFill rotWithShape="0">
            <a:gsLst>
              <a:gs pos="0">
                <a:srgbClr val="ebab00"/>
              </a:gs>
              <a:gs pos="100000">
                <a:srgbClr val="fdff3b"/>
              </a:gs>
            </a:gsLst>
            <a:lin ang="16200000"/>
          </a:gradFill>
          <a:ln>
            <a:noFill/>
          </a:ln>
          <a:effectLst>
            <a:outerShdw blurRad="40000" dir="5400000" dist="23040" rotWithShape="0">
              <a:srgbClr val="000000">
                <a:alpha val="35000"/>
              </a:srgbClr>
            </a:outerShdw>
          </a:effectLst>
        </p:spPr>
        <p:style>
          <a:lnRef idx="0">
            <a:schemeClr val="accent2"/>
          </a:lnRef>
          <a:fillRef idx="3">
            <a:schemeClr val="accent2"/>
          </a:fillRef>
          <a:effectRef idx="3">
            <a:schemeClr val="accent2"/>
          </a:effectRef>
          <a:fontRef idx="minor"/>
        </p:style>
      </p:sp>
      <p:sp>
        <p:nvSpPr>
          <p:cNvPr id="757" name="CustomShape 4"/>
          <p:cNvSpPr/>
          <p:nvPr/>
        </p:nvSpPr>
        <p:spPr>
          <a:xfrm>
            <a:off x="815760" y="1315080"/>
            <a:ext cx="2543760" cy="3416040"/>
          </a:xfrm>
          <a:prstGeom prst="rect">
            <a:avLst/>
          </a:prstGeom>
          <a:noFill/>
          <a:ln>
            <a:noFill/>
          </a:ln>
        </p:spPr>
        <p:style>
          <a:lnRef idx="0"/>
          <a:fillRef idx="0"/>
          <a:effectRef idx="0"/>
          <a:fontRef idx="minor"/>
        </p:style>
        <p:txBody>
          <a:bodyPr lIns="0" rIns="0" tIns="0" bIns="0">
            <a:noAutofit/>
          </a:bodyPr>
          <a:p>
            <a:pPr lvl="1" marL="396000" indent="-179280">
              <a:lnSpc>
                <a:spcPct val="90000"/>
              </a:lnSpc>
              <a:spcBef>
                <a:spcPts val="601"/>
              </a:spcBef>
              <a:buClr>
                <a:srgbClr val="1a9aff"/>
              </a:buClr>
              <a:buFont typeface="Arial"/>
              <a:buChar char="•"/>
            </a:pPr>
            <a:r>
              <a:rPr b="0" lang="en-AU" sz="2100" spc="-1" strike="noStrike">
                <a:solidFill>
                  <a:srgbClr val="001d34"/>
                </a:solidFill>
                <a:latin typeface="Calibri"/>
              </a:rPr>
              <a:t>Qualitative analysis</a:t>
            </a:r>
            <a:endParaRPr b="0" lang="en-AU" sz="2100" spc="-1" strike="noStrike">
              <a:latin typeface="Arial"/>
            </a:endParaRPr>
          </a:p>
        </p:txBody>
      </p:sp>
      <p:sp>
        <p:nvSpPr>
          <p:cNvPr id="758" name="CustomShape 5"/>
          <p:cNvSpPr/>
          <p:nvPr/>
        </p:nvSpPr>
        <p:spPr>
          <a:xfrm>
            <a:off x="3860280" y="1298160"/>
            <a:ext cx="2799360" cy="3416040"/>
          </a:xfrm>
          <a:prstGeom prst="rect">
            <a:avLst/>
          </a:prstGeom>
          <a:noFill/>
          <a:ln w="9360">
            <a:noFill/>
          </a:ln>
        </p:spPr>
        <p:style>
          <a:lnRef idx="0"/>
          <a:fillRef idx="0"/>
          <a:effectRef idx="0"/>
          <a:fontRef idx="minor"/>
        </p:style>
        <p:txBody>
          <a:bodyPr lIns="0" rIns="0" tIns="0" bIns="0">
            <a:noAutofit/>
          </a:bodyPr>
          <a:p>
            <a:pPr lvl="1" marL="250920" indent="-250200">
              <a:lnSpc>
                <a:spcPct val="90000"/>
              </a:lnSpc>
              <a:spcAft>
                <a:spcPts val="564"/>
              </a:spcAft>
              <a:buClr>
                <a:srgbClr val="1a9aff"/>
              </a:buClr>
              <a:buFont typeface="Arial"/>
              <a:buChar char="•"/>
            </a:pPr>
            <a:r>
              <a:rPr b="0" lang="en-AU" sz="2100" spc="-1" strike="noStrike">
                <a:solidFill>
                  <a:srgbClr val="001d34"/>
                </a:solidFill>
                <a:latin typeface="Calibri"/>
                <a:ea typeface="DejaVu Sans"/>
              </a:rPr>
              <a:t>Quantitative analysis</a:t>
            </a:r>
            <a:endParaRPr b="0" lang="en-AU" sz="2100" spc="-1" strike="noStrike">
              <a:latin typeface="Arial"/>
            </a:endParaRPr>
          </a:p>
        </p:txBody>
      </p:sp>
      <p:sp>
        <p:nvSpPr>
          <p:cNvPr id="759" name="CustomShape 6"/>
          <p:cNvSpPr/>
          <p:nvPr/>
        </p:nvSpPr>
        <p:spPr>
          <a:xfrm>
            <a:off x="353880" y="947880"/>
            <a:ext cx="1868400" cy="393840"/>
          </a:xfrm>
          <a:prstGeom prst="rect">
            <a:avLst/>
          </a:prstGeom>
          <a:noFill/>
          <a:ln w="9360">
            <a:noFill/>
          </a:ln>
        </p:spPr>
        <p:style>
          <a:lnRef idx="0"/>
          <a:fillRef idx="0"/>
          <a:effectRef idx="0"/>
          <a:fontRef idx="minor"/>
        </p:style>
        <p:txBody>
          <a:bodyPr lIns="13680" rIns="0" tIns="0" bIns="0">
            <a:noAutofit/>
          </a:bodyPr>
          <a:p>
            <a:pPr marL="135720" indent="-135000">
              <a:lnSpc>
                <a:spcPct val="100000"/>
              </a:lnSpc>
              <a:spcBef>
                <a:spcPts val="360"/>
              </a:spcBef>
              <a:tabLst>
                <a:tab algn="l" pos="0"/>
              </a:tabLst>
            </a:pPr>
            <a:r>
              <a:rPr b="0" lang="en-AU" sz="1800" spc="-1" strike="noStrike">
                <a:solidFill>
                  <a:srgbClr val="000000"/>
                </a:solidFill>
                <a:latin typeface="Calibri"/>
                <a:ea typeface="ＭＳ Ｐゴシック"/>
              </a:rPr>
              <a:t> </a:t>
            </a:r>
            <a:r>
              <a:rPr b="0" lang="en-AU" sz="1800" spc="-1" strike="noStrike">
                <a:solidFill>
                  <a:srgbClr val="000000"/>
                </a:solidFill>
                <a:latin typeface="Calibri"/>
                <a:ea typeface="ＭＳ Ｐゴシック"/>
              </a:rPr>
              <a:t>Lots of quotas</a:t>
            </a:r>
            <a:endParaRPr b="0" lang="en-AU" sz="1800" spc="-1" strike="noStrike">
              <a:latin typeface="Arial"/>
            </a:endParaRPr>
          </a:p>
        </p:txBody>
      </p:sp>
      <p:pic>
        <p:nvPicPr>
          <p:cNvPr id="760" name="Picture 17" descr="scen3_qual.tiff"/>
          <p:cNvPicPr/>
          <p:nvPr/>
        </p:nvPicPr>
        <p:blipFill>
          <a:blip r:embed="rId1"/>
          <a:stretch/>
        </p:blipFill>
        <p:spPr>
          <a:xfrm>
            <a:off x="534960" y="2026080"/>
            <a:ext cx="2927520" cy="2340720"/>
          </a:xfrm>
          <a:prstGeom prst="rect">
            <a:avLst/>
          </a:prstGeom>
          <a:ln>
            <a:noFill/>
          </a:ln>
        </p:spPr>
      </p:pic>
      <p:pic>
        <p:nvPicPr>
          <p:cNvPr id="761" name="Picture 18" descr="scen3_quant.tiff"/>
          <p:cNvPicPr/>
          <p:nvPr/>
        </p:nvPicPr>
        <p:blipFill>
          <a:blip r:embed="rId2"/>
          <a:stretch/>
        </p:blipFill>
        <p:spPr>
          <a:xfrm>
            <a:off x="3740040" y="2026080"/>
            <a:ext cx="2991600" cy="2317680"/>
          </a:xfrm>
          <a:prstGeom prst="rect">
            <a:avLst/>
          </a:prstGeom>
          <a:ln>
            <a:noFill/>
          </a:ln>
        </p:spPr>
      </p:pic>
      <p:pic>
        <p:nvPicPr>
          <p:cNvPr id="762" name="Picture 5" descr=""/>
          <p:cNvPicPr/>
          <p:nvPr/>
        </p:nvPicPr>
        <p:blipFill>
          <a:blip r:embed="rId3"/>
          <a:stretch/>
        </p:blipFill>
        <p:spPr>
          <a:xfrm>
            <a:off x="6876360" y="644040"/>
            <a:ext cx="2265840" cy="3854520"/>
          </a:xfrm>
          <a:prstGeom prst="rect">
            <a:avLst/>
          </a:prstGeom>
          <a:ln>
            <a:noFill/>
          </a:ln>
        </p:spPr>
      </p:pic>
    </p:spTree>
  </p:cSld>
  <mc:AlternateContent>
    <mc:Choice Requires="p14">
      <p:transition spd="slow" p14:dur="2000"/>
    </mc:Choice>
    <mc:Fallback>
      <p:transition spd="slow"/>
    </mc:Fallback>
  </mc:AlternateContent>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45" name="Picture 9" descr=""/>
          <p:cNvPicPr/>
          <p:nvPr/>
        </p:nvPicPr>
        <p:blipFill>
          <a:blip r:embed="rId1"/>
          <a:stretch/>
        </p:blipFill>
        <p:spPr>
          <a:xfrm>
            <a:off x="6804360" y="0"/>
            <a:ext cx="2339640" cy="5142960"/>
          </a:xfrm>
          <a:prstGeom prst="rect">
            <a:avLst/>
          </a:prstGeom>
          <a:ln>
            <a:noFill/>
          </a:ln>
        </p:spPr>
      </p:pic>
      <p:sp>
        <p:nvSpPr>
          <p:cNvPr id="146" name="CustomShape 1"/>
          <p:cNvSpPr/>
          <p:nvPr/>
        </p:nvSpPr>
        <p:spPr>
          <a:xfrm>
            <a:off x="251640" y="1059480"/>
            <a:ext cx="6336000" cy="3180600"/>
          </a:xfrm>
          <a:prstGeom prst="rect">
            <a:avLst/>
          </a:prstGeom>
          <a:noFill/>
          <a:ln>
            <a:noFill/>
          </a:ln>
        </p:spPr>
        <p:style>
          <a:lnRef idx="0"/>
          <a:fillRef idx="0"/>
          <a:effectRef idx="0"/>
          <a:fontRef idx="minor"/>
        </p:style>
        <p:txBody>
          <a:bodyPr lIns="0" rIns="0" tIns="0" bIns="0">
            <a:normAutofit/>
          </a:bodyPr>
          <a:p>
            <a:pPr marL="216000" indent="-215280">
              <a:lnSpc>
                <a:spcPct val="90000"/>
              </a:lnSpc>
              <a:spcBef>
                <a:spcPts val="601"/>
              </a:spcBef>
              <a:buClr>
                <a:srgbClr val="1a9aff"/>
              </a:buClr>
              <a:buFont typeface="Arial"/>
              <a:buChar char="•"/>
            </a:pPr>
            <a:r>
              <a:rPr b="0" lang="en-AU" sz="2800" spc="-1" strike="noStrike">
                <a:solidFill>
                  <a:srgbClr val="001d34"/>
                </a:solidFill>
                <a:latin typeface="Calibri"/>
              </a:rPr>
              <a:t>Strategic insights</a:t>
            </a:r>
            <a:endParaRPr b="0" lang="en-AU" sz="2800" spc="-1" strike="noStrike">
              <a:latin typeface="Arial"/>
            </a:endParaRPr>
          </a:p>
          <a:p>
            <a:pPr lvl="1" marL="396000" indent="-179280">
              <a:lnSpc>
                <a:spcPct val="90000"/>
              </a:lnSpc>
              <a:spcBef>
                <a:spcPts val="601"/>
              </a:spcBef>
              <a:buClr>
                <a:srgbClr val="1a9aff"/>
              </a:buClr>
              <a:buFont typeface="Cambria"/>
              <a:buChar char="⎻"/>
            </a:pPr>
            <a:r>
              <a:rPr b="0" lang="en-AU" sz="2800" spc="-1" strike="noStrike">
                <a:solidFill>
                  <a:srgbClr val="001d34"/>
                </a:solidFill>
                <a:latin typeface="Calibri"/>
              </a:rPr>
              <a:t> </a:t>
            </a:r>
            <a:r>
              <a:rPr b="0" lang="en-AU" sz="2800" spc="-1" strike="noStrike">
                <a:solidFill>
                  <a:srgbClr val="001d34"/>
                </a:solidFill>
                <a:latin typeface="Calibri"/>
              </a:rPr>
              <a:t>synthesise information</a:t>
            </a:r>
            <a:endParaRPr b="0" lang="en-AU" sz="2800" spc="-1" strike="noStrike">
              <a:latin typeface="Arial"/>
            </a:endParaRPr>
          </a:p>
          <a:p>
            <a:pPr lvl="1" marL="396000" indent="-179280">
              <a:lnSpc>
                <a:spcPct val="90000"/>
              </a:lnSpc>
              <a:spcBef>
                <a:spcPts val="601"/>
              </a:spcBef>
              <a:buClr>
                <a:srgbClr val="1a9aff"/>
              </a:buClr>
              <a:buFont typeface="Cambria"/>
              <a:buChar char="⎻"/>
            </a:pPr>
            <a:r>
              <a:rPr b="0" lang="en-AU" sz="2800" spc="-1" strike="noStrike">
                <a:solidFill>
                  <a:srgbClr val="001d34"/>
                </a:solidFill>
                <a:latin typeface="Calibri"/>
              </a:rPr>
              <a:t> </a:t>
            </a:r>
            <a:r>
              <a:rPr b="0" lang="en-AU" sz="2800" spc="-1" strike="noStrike">
                <a:solidFill>
                  <a:srgbClr val="001d34"/>
                </a:solidFill>
                <a:latin typeface="Calibri"/>
              </a:rPr>
              <a:t>identify key processes</a:t>
            </a:r>
            <a:endParaRPr b="0" lang="en-AU" sz="2800" spc="-1" strike="noStrike">
              <a:latin typeface="Arial"/>
            </a:endParaRPr>
          </a:p>
          <a:p>
            <a:pPr lvl="1" marL="396000" indent="-179280">
              <a:lnSpc>
                <a:spcPct val="90000"/>
              </a:lnSpc>
              <a:spcBef>
                <a:spcPts val="601"/>
              </a:spcBef>
              <a:buClr>
                <a:srgbClr val="1a9aff"/>
              </a:buClr>
              <a:buFont typeface="Cambria"/>
              <a:buChar char="⎻"/>
            </a:pPr>
            <a:r>
              <a:rPr b="0" lang="en-AU" sz="2800" spc="-1" strike="noStrike">
                <a:solidFill>
                  <a:srgbClr val="001d34"/>
                </a:solidFill>
                <a:latin typeface="Calibri"/>
              </a:rPr>
              <a:t> </a:t>
            </a:r>
            <a:r>
              <a:rPr b="0" lang="en-AU" sz="2800" spc="-1" strike="noStrike">
                <a:solidFill>
                  <a:srgbClr val="001d34"/>
                </a:solidFill>
                <a:latin typeface="Calibri"/>
              </a:rPr>
              <a:t>simulate possible ecosystem responses (e.g. climate change)</a:t>
            </a:r>
            <a:endParaRPr b="0" lang="en-AU" sz="2800" spc="-1" strike="noStrike">
              <a:latin typeface="Arial"/>
            </a:endParaRPr>
          </a:p>
          <a:p>
            <a:pPr lvl="1" marL="396000" indent="-179280">
              <a:lnSpc>
                <a:spcPct val="90000"/>
              </a:lnSpc>
              <a:spcBef>
                <a:spcPts val="601"/>
              </a:spcBef>
              <a:buClr>
                <a:srgbClr val="1a9aff"/>
              </a:buClr>
              <a:buFont typeface="Cambria"/>
              <a:buChar char="⎻"/>
            </a:pPr>
            <a:r>
              <a:rPr b="0" lang="en-AU" sz="2800" spc="-1" strike="noStrike">
                <a:solidFill>
                  <a:srgbClr val="001d34"/>
                </a:solidFill>
                <a:latin typeface="Calibri"/>
              </a:rPr>
              <a:t> </a:t>
            </a:r>
            <a:r>
              <a:rPr b="0" lang="en-AU" sz="2800" spc="-1" strike="noStrike">
                <a:solidFill>
                  <a:srgbClr val="001d34"/>
                </a:solidFill>
                <a:latin typeface="Calibri"/>
              </a:rPr>
              <a:t>check reliability of management options</a:t>
            </a:r>
            <a:endParaRPr b="0" lang="en-AU" sz="2800" spc="-1" strike="noStrike">
              <a:latin typeface="Arial"/>
            </a:endParaRPr>
          </a:p>
          <a:p>
            <a:pPr lvl="1" marL="396000" indent="-179280">
              <a:lnSpc>
                <a:spcPct val="90000"/>
              </a:lnSpc>
              <a:spcBef>
                <a:spcPts val="601"/>
              </a:spcBef>
              <a:buClr>
                <a:srgbClr val="1a9aff"/>
              </a:buClr>
              <a:buFont typeface="Cambria"/>
              <a:buChar char="⎻"/>
            </a:pPr>
            <a:r>
              <a:rPr b="0" lang="en-AU" sz="2800" spc="-1" strike="noStrike">
                <a:solidFill>
                  <a:srgbClr val="001d34"/>
                </a:solidFill>
                <a:latin typeface="Calibri"/>
              </a:rPr>
              <a:t> </a:t>
            </a:r>
            <a:r>
              <a:rPr b="0" lang="en-AU" sz="2800" spc="-1" strike="noStrike">
                <a:solidFill>
                  <a:srgbClr val="001d34"/>
                </a:solidFill>
                <a:latin typeface="Calibri"/>
              </a:rPr>
              <a:t>set management reference points</a:t>
            </a:r>
            <a:endParaRPr b="0" lang="en-AU" sz="2800" spc="-1" strike="noStrike">
              <a:latin typeface="Arial"/>
            </a:endParaRPr>
          </a:p>
          <a:p>
            <a:pPr>
              <a:lnSpc>
                <a:spcPct val="100000"/>
              </a:lnSpc>
            </a:pPr>
            <a:endParaRPr b="0" lang="en-AU" sz="2800" spc="-1" strike="noStrike">
              <a:latin typeface="Arial"/>
            </a:endParaRPr>
          </a:p>
          <a:p>
            <a:pPr>
              <a:lnSpc>
                <a:spcPct val="90000"/>
              </a:lnSpc>
              <a:spcBef>
                <a:spcPts val="601"/>
              </a:spcBef>
            </a:pPr>
            <a:endParaRPr b="0" lang="en-AU" sz="2800" spc="-1" strike="noStrike">
              <a:latin typeface="Arial"/>
            </a:endParaRPr>
          </a:p>
        </p:txBody>
      </p:sp>
      <p:sp>
        <p:nvSpPr>
          <p:cNvPr id="147" name="CustomShape 2"/>
          <p:cNvSpPr/>
          <p:nvPr/>
        </p:nvSpPr>
        <p:spPr>
          <a:xfrm>
            <a:off x="899640" y="204120"/>
            <a:ext cx="6336000" cy="638640"/>
          </a:xfrm>
          <a:prstGeom prst="rect">
            <a:avLst/>
          </a:prstGeom>
          <a:noFill/>
          <a:ln>
            <a:noFill/>
          </a:ln>
        </p:spPr>
        <p:style>
          <a:lnRef idx="0"/>
          <a:fillRef idx="0"/>
          <a:effectRef idx="0"/>
          <a:fontRef idx="minor"/>
        </p:style>
        <p:txBody>
          <a:bodyPr lIns="0" rIns="0" tIns="0" bIns="0">
            <a:normAutofit/>
          </a:bodyPr>
          <a:p>
            <a:pPr>
              <a:lnSpc>
                <a:spcPct val="100000"/>
              </a:lnSpc>
            </a:pPr>
            <a:r>
              <a:rPr b="0" lang="en-AU" sz="3600" spc="-1" strike="noStrike">
                <a:solidFill>
                  <a:srgbClr val="757579"/>
                </a:solidFill>
                <a:latin typeface="Calibri"/>
              </a:rPr>
              <a:t>Fisheries Management Guidance</a:t>
            </a:r>
            <a:endParaRPr b="0" lang="en-AU" sz="3600" spc="-1" strike="noStrike">
              <a:latin typeface="Arial"/>
            </a:endParaRPr>
          </a:p>
        </p:txBody>
      </p:sp>
    </p:spTree>
  </p:cSld>
  <mc:AlternateContent>
    <mc:Choice Requires="p14">
      <p:transition spd="slow" p14:dur="2000"/>
    </mc:Choice>
    <mc:Fallback>
      <p:transition spd="slow"/>
    </mc:Fallback>
  </mc:AlternateContent>
</p:sld>
</file>

<file path=ppt/slides/slide3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63" name="CustomShape 1"/>
          <p:cNvSpPr/>
          <p:nvPr/>
        </p:nvSpPr>
        <p:spPr>
          <a:xfrm>
            <a:off x="899640" y="204120"/>
            <a:ext cx="6336000" cy="638640"/>
          </a:xfrm>
          <a:prstGeom prst="rect">
            <a:avLst/>
          </a:prstGeom>
          <a:noFill/>
          <a:ln>
            <a:noFill/>
          </a:ln>
        </p:spPr>
        <p:style>
          <a:lnRef idx="0"/>
          <a:fillRef idx="0"/>
          <a:effectRef idx="0"/>
          <a:fontRef idx="minor"/>
        </p:style>
        <p:txBody>
          <a:bodyPr lIns="0" rIns="0" tIns="0" bIns="0">
            <a:normAutofit/>
          </a:bodyPr>
          <a:p>
            <a:pPr>
              <a:lnSpc>
                <a:spcPct val="100000"/>
              </a:lnSpc>
            </a:pPr>
            <a:r>
              <a:rPr b="0" lang="en-AU" sz="3600" spc="-1" strike="noStrike">
                <a:solidFill>
                  <a:srgbClr val="757579"/>
                </a:solidFill>
                <a:latin typeface="Calibri"/>
              </a:rPr>
              <a:t>Scenario outcomes</a:t>
            </a:r>
            <a:endParaRPr b="0" lang="en-AU" sz="3600" spc="-1" strike="noStrike">
              <a:latin typeface="Arial"/>
            </a:endParaRPr>
          </a:p>
        </p:txBody>
      </p:sp>
      <p:sp>
        <p:nvSpPr>
          <p:cNvPr id="764" name="CustomShape 2"/>
          <p:cNvSpPr/>
          <p:nvPr/>
        </p:nvSpPr>
        <p:spPr>
          <a:xfrm>
            <a:off x="251640" y="915480"/>
            <a:ext cx="1957680" cy="321840"/>
          </a:xfrm>
          <a:prstGeom prst="rect">
            <a:avLst/>
          </a:prstGeom>
          <a:gradFill rotWithShape="0">
            <a:gsLst>
              <a:gs pos="0">
                <a:srgbClr val="73ff18"/>
              </a:gs>
              <a:gs pos="100000">
                <a:srgbClr val="008000"/>
              </a:gs>
            </a:gsLst>
            <a:lin ang="5400000"/>
          </a:gradFill>
          <a:ln w="9360">
            <a:solidFill>
              <a:srgbClr val="bed600"/>
            </a:solidFill>
            <a:miter/>
          </a:ln>
          <a:effectLst>
            <a:outerShdw blurRad="40000" dir="5400000" dist="23040" rotWithShape="0">
              <a:srgbClr val="808080">
                <a:alpha val="35000"/>
              </a:srgbClr>
            </a:outerShdw>
          </a:effectLst>
        </p:spPr>
        <p:style>
          <a:lnRef idx="0"/>
          <a:fillRef idx="0"/>
          <a:effectRef idx="0"/>
          <a:fontRef idx="minor"/>
        </p:style>
      </p:sp>
      <p:sp>
        <p:nvSpPr>
          <p:cNvPr id="765" name="CustomShape 3"/>
          <p:cNvSpPr/>
          <p:nvPr/>
        </p:nvSpPr>
        <p:spPr>
          <a:xfrm>
            <a:off x="802440" y="1292400"/>
            <a:ext cx="2543760" cy="3416040"/>
          </a:xfrm>
          <a:prstGeom prst="rect">
            <a:avLst/>
          </a:prstGeom>
          <a:noFill/>
          <a:ln>
            <a:noFill/>
          </a:ln>
        </p:spPr>
        <p:style>
          <a:lnRef idx="0"/>
          <a:fillRef idx="0"/>
          <a:effectRef idx="0"/>
          <a:fontRef idx="minor"/>
        </p:style>
        <p:txBody>
          <a:bodyPr lIns="0" rIns="0" tIns="0" bIns="0">
            <a:noAutofit/>
          </a:bodyPr>
          <a:p>
            <a:pPr lvl="1" marL="396000" indent="-179280">
              <a:lnSpc>
                <a:spcPct val="90000"/>
              </a:lnSpc>
              <a:spcBef>
                <a:spcPts val="601"/>
              </a:spcBef>
              <a:buClr>
                <a:srgbClr val="1a9aff"/>
              </a:buClr>
              <a:buFont typeface="Arial"/>
              <a:buChar char="•"/>
            </a:pPr>
            <a:r>
              <a:rPr b="0" lang="en-AU" sz="2100" spc="-1" strike="noStrike">
                <a:solidFill>
                  <a:srgbClr val="001d34"/>
                </a:solidFill>
                <a:latin typeface="Calibri"/>
              </a:rPr>
              <a:t>Qualitative analysis</a:t>
            </a:r>
            <a:endParaRPr b="0" lang="en-AU" sz="2100" spc="-1" strike="noStrike">
              <a:latin typeface="Arial"/>
            </a:endParaRPr>
          </a:p>
        </p:txBody>
      </p:sp>
      <p:sp>
        <p:nvSpPr>
          <p:cNvPr id="766" name="CustomShape 4"/>
          <p:cNvSpPr/>
          <p:nvPr/>
        </p:nvSpPr>
        <p:spPr>
          <a:xfrm>
            <a:off x="3846960" y="1275480"/>
            <a:ext cx="2927520" cy="3416040"/>
          </a:xfrm>
          <a:prstGeom prst="rect">
            <a:avLst/>
          </a:prstGeom>
          <a:noFill/>
          <a:ln w="9360">
            <a:noFill/>
          </a:ln>
        </p:spPr>
        <p:style>
          <a:lnRef idx="0"/>
          <a:fillRef idx="0"/>
          <a:effectRef idx="0"/>
          <a:fontRef idx="minor"/>
        </p:style>
        <p:txBody>
          <a:bodyPr lIns="0" rIns="0" tIns="0" bIns="0">
            <a:noAutofit/>
          </a:bodyPr>
          <a:p>
            <a:pPr lvl="1" marL="250920" indent="-250200">
              <a:lnSpc>
                <a:spcPct val="90000"/>
              </a:lnSpc>
              <a:spcAft>
                <a:spcPts val="564"/>
              </a:spcAft>
              <a:buClr>
                <a:srgbClr val="1a9aff"/>
              </a:buClr>
              <a:buFont typeface="Arial"/>
              <a:buChar char="•"/>
            </a:pPr>
            <a:r>
              <a:rPr b="0" lang="en-AU" sz="2100" spc="-1" strike="noStrike">
                <a:solidFill>
                  <a:srgbClr val="001d34"/>
                </a:solidFill>
                <a:latin typeface="Calibri"/>
                <a:ea typeface="DejaVu Sans"/>
              </a:rPr>
              <a:t>Quantitative analysis</a:t>
            </a:r>
            <a:endParaRPr b="0" lang="en-AU" sz="2100" spc="-1" strike="noStrike">
              <a:latin typeface="Arial"/>
            </a:endParaRPr>
          </a:p>
        </p:txBody>
      </p:sp>
      <p:sp>
        <p:nvSpPr>
          <p:cNvPr id="767" name="CustomShape 5"/>
          <p:cNvSpPr/>
          <p:nvPr/>
        </p:nvSpPr>
        <p:spPr>
          <a:xfrm>
            <a:off x="340920" y="924840"/>
            <a:ext cx="1868400" cy="393840"/>
          </a:xfrm>
          <a:prstGeom prst="rect">
            <a:avLst/>
          </a:prstGeom>
          <a:noFill/>
          <a:ln w="9360">
            <a:noFill/>
          </a:ln>
        </p:spPr>
        <p:style>
          <a:lnRef idx="0"/>
          <a:fillRef idx="0"/>
          <a:effectRef idx="0"/>
          <a:fontRef idx="minor"/>
        </p:style>
        <p:txBody>
          <a:bodyPr lIns="13680" rIns="0" tIns="0" bIns="0">
            <a:noAutofit/>
          </a:bodyPr>
          <a:p>
            <a:pPr marL="135720" indent="-135000">
              <a:lnSpc>
                <a:spcPct val="100000"/>
              </a:lnSpc>
              <a:spcBef>
                <a:spcPts val="360"/>
              </a:spcBef>
              <a:tabLst>
                <a:tab algn="l" pos="0"/>
              </a:tabLst>
            </a:pPr>
            <a:r>
              <a:rPr b="0" lang="en-AU" sz="1800" spc="-1" strike="noStrike">
                <a:solidFill>
                  <a:srgbClr val="000000"/>
                </a:solidFill>
                <a:latin typeface="Calibri"/>
                <a:ea typeface="ＭＳ Ｐゴシック"/>
              </a:rPr>
              <a:t> </a:t>
            </a:r>
            <a:r>
              <a:rPr b="0" lang="en-AU" sz="1800" spc="-1" strike="noStrike">
                <a:solidFill>
                  <a:srgbClr val="ffffff"/>
                </a:solidFill>
                <a:latin typeface="Calibri"/>
                <a:ea typeface="ＭＳ Ｐゴシック"/>
              </a:rPr>
              <a:t>Conservation</a:t>
            </a:r>
            <a:endParaRPr b="0" lang="en-AU" sz="1800" spc="-1" strike="noStrike">
              <a:latin typeface="Arial"/>
            </a:endParaRPr>
          </a:p>
        </p:txBody>
      </p:sp>
      <p:pic>
        <p:nvPicPr>
          <p:cNvPr id="768" name="Picture 21" descr="scen9_qual.tiff"/>
          <p:cNvPicPr/>
          <p:nvPr/>
        </p:nvPicPr>
        <p:blipFill>
          <a:blip r:embed="rId1"/>
          <a:stretch/>
        </p:blipFill>
        <p:spPr>
          <a:xfrm>
            <a:off x="521640" y="2010600"/>
            <a:ext cx="2927520" cy="2340720"/>
          </a:xfrm>
          <a:prstGeom prst="rect">
            <a:avLst/>
          </a:prstGeom>
          <a:ln>
            <a:noFill/>
          </a:ln>
        </p:spPr>
      </p:pic>
      <p:pic>
        <p:nvPicPr>
          <p:cNvPr id="769" name="Picture 22" descr="scen9_quant.tiff"/>
          <p:cNvPicPr/>
          <p:nvPr/>
        </p:nvPicPr>
        <p:blipFill>
          <a:blip r:embed="rId2"/>
          <a:stretch/>
        </p:blipFill>
        <p:spPr>
          <a:xfrm>
            <a:off x="3745080" y="1990440"/>
            <a:ext cx="2910240" cy="2364120"/>
          </a:xfrm>
          <a:prstGeom prst="rect">
            <a:avLst/>
          </a:prstGeom>
          <a:ln>
            <a:noFill/>
          </a:ln>
        </p:spPr>
      </p:pic>
      <p:pic>
        <p:nvPicPr>
          <p:cNvPr id="770" name="Picture 5" descr=""/>
          <p:cNvPicPr/>
          <p:nvPr/>
        </p:nvPicPr>
        <p:blipFill>
          <a:blip r:embed="rId3"/>
          <a:stretch/>
        </p:blipFill>
        <p:spPr>
          <a:xfrm>
            <a:off x="6843600" y="0"/>
            <a:ext cx="2289600" cy="5142960"/>
          </a:xfrm>
          <a:prstGeom prst="rect">
            <a:avLst/>
          </a:prstGeom>
          <a:ln>
            <a:noFill/>
          </a:ln>
        </p:spPr>
      </p:pic>
    </p:spTree>
  </p:cSld>
  <mc:AlternateContent>
    <mc:Choice Requires="p14">
      <p:transition spd="slow" p14:dur="2000"/>
    </mc:Choice>
    <mc:Fallback>
      <p:transition spd="slow"/>
    </mc:Fallback>
  </mc:AlternateContent>
</p:sld>
</file>

<file path=ppt/slides/slide3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71" name="CustomShape 1"/>
          <p:cNvSpPr/>
          <p:nvPr/>
        </p:nvSpPr>
        <p:spPr>
          <a:xfrm>
            <a:off x="899640" y="204120"/>
            <a:ext cx="6336000" cy="638640"/>
          </a:xfrm>
          <a:prstGeom prst="rect">
            <a:avLst/>
          </a:prstGeom>
          <a:noFill/>
          <a:ln>
            <a:noFill/>
          </a:ln>
        </p:spPr>
        <p:style>
          <a:lnRef idx="0"/>
          <a:fillRef idx="0"/>
          <a:effectRef idx="0"/>
          <a:fontRef idx="minor"/>
        </p:style>
        <p:txBody>
          <a:bodyPr lIns="0" rIns="0" tIns="0" bIns="0">
            <a:normAutofit/>
          </a:bodyPr>
          <a:p>
            <a:pPr>
              <a:lnSpc>
                <a:spcPct val="100000"/>
              </a:lnSpc>
            </a:pPr>
            <a:r>
              <a:rPr b="0" lang="en-AU" sz="3600" spc="-1" strike="noStrike">
                <a:solidFill>
                  <a:srgbClr val="757579"/>
                </a:solidFill>
                <a:latin typeface="Calibri"/>
              </a:rPr>
              <a:t>Scenario outcomes</a:t>
            </a:r>
            <a:endParaRPr b="0" lang="en-AU" sz="3600" spc="-1" strike="noStrike">
              <a:latin typeface="Arial"/>
            </a:endParaRPr>
          </a:p>
        </p:txBody>
      </p:sp>
      <p:sp>
        <p:nvSpPr>
          <p:cNvPr id="772" name="CustomShape 2"/>
          <p:cNvSpPr/>
          <p:nvPr/>
        </p:nvSpPr>
        <p:spPr>
          <a:xfrm>
            <a:off x="251640" y="938520"/>
            <a:ext cx="1965600" cy="321840"/>
          </a:xfrm>
          <a:prstGeom prst="rect">
            <a:avLst/>
          </a:prstGeom>
          <a:gradFill rotWithShape="0">
            <a:gsLst>
              <a:gs pos="0">
                <a:srgbClr val="2a55d7"/>
              </a:gs>
              <a:gs pos="100000">
                <a:srgbClr val="99ccff"/>
              </a:gs>
            </a:gsLst>
            <a:lin ang="16200000"/>
          </a:gradFill>
          <a:ln>
            <a:noFill/>
          </a:ln>
          <a:effectLst>
            <a:outerShdw blurRad="40000" dir="5400000" dist="23040" rotWithShape="0">
              <a:srgbClr val="000000">
                <a:alpha val="35000"/>
              </a:srgbClr>
            </a:outerShdw>
          </a:effectLst>
        </p:spPr>
        <p:style>
          <a:lnRef idx="0">
            <a:schemeClr val="accent1"/>
          </a:lnRef>
          <a:fillRef idx="3">
            <a:schemeClr val="accent1"/>
          </a:fillRef>
          <a:effectRef idx="3">
            <a:schemeClr val="accent1"/>
          </a:effectRef>
          <a:fontRef idx="minor"/>
        </p:style>
      </p:sp>
      <p:sp>
        <p:nvSpPr>
          <p:cNvPr id="773" name="CustomShape 3"/>
          <p:cNvSpPr/>
          <p:nvPr/>
        </p:nvSpPr>
        <p:spPr>
          <a:xfrm>
            <a:off x="810360" y="1315080"/>
            <a:ext cx="2543760" cy="3416040"/>
          </a:xfrm>
          <a:prstGeom prst="rect">
            <a:avLst/>
          </a:prstGeom>
          <a:noFill/>
          <a:ln>
            <a:noFill/>
          </a:ln>
        </p:spPr>
        <p:style>
          <a:lnRef idx="0"/>
          <a:fillRef idx="0"/>
          <a:effectRef idx="0"/>
          <a:fontRef idx="minor"/>
        </p:style>
        <p:txBody>
          <a:bodyPr lIns="0" rIns="0" tIns="0" bIns="0">
            <a:noAutofit/>
          </a:bodyPr>
          <a:p>
            <a:pPr lvl="1" marL="396000" indent="-179280">
              <a:lnSpc>
                <a:spcPct val="90000"/>
              </a:lnSpc>
              <a:spcBef>
                <a:spcPts val="601"/>
              </a:spcBef>
              <a:buClr>
                <a:srgbClr val="1a9aff"/>
              </a:buClr>
              <a:buFont typeface="Arial"/>
              <a:buChar char="•"/>
            </a:pPr>
            <a:r>
              <a:rPr b="0" lang="en-AU" sz="2100" spc="-1" strike="noStrike">
                <a:solidFill>
                  <a:srgbClr val="001d34"/>
                </a:solidFill>
                <a:latin typeface="Calibri"/>
              </a:rPr>
              <a:t>Qualitative analysis</a:t>
            </a:r>
            <a:endParaRPr b="0" lang="en-AU" sz="2100" spc="-1" strike="noStrike">
              <a:latin typeface="Arial"/>
            </a:endParaRPr>
          </a:p>
        </p:txBody>
      </p:sp>
      <p:sp>
        <p:nvSpPr>
          <p:cNvPr id="774" name="CustomShape 4"/>
          <p:cNvSpPr/>
          <p:nvPr/>
        </p:nvSpPr>
        <p:spPr>
          <a:xfrm>
            <a:off x="3854880" y="1298160"/>
            <a:ext cx="2956680" cy="3416040"/>
          </a:xfrm>
          <a:prstGeom prst="rect">
            <a:avLst/>
          </a:prstGeom>
          <a:noFill/>
          <a:ln w="9360">
            <a:noFill/>
          </a:ln>
        </p:spPr>
        <p:style>
          <a:lnRef idx="0"/>
          <a:fillRef idx="0"/>
          <a:effectRef idx="0"/>
          <a:fontRef idx="minor"/>
        </p:style>
        <p:txBody>
          <a:bodyPr lIns="0" rIns="0" tIns="0" bIns="0">
            <a:noAutofit/>
          </a:bodyPr>
          <a:p>
            <a:pPr lvl="1" marL="250920" indent="-250200">
              <a:lnSpc>
                <a:spcPct val="90000"/>
              </a:lnSpc>
              <a:spcAft>
                <a:spcPts val="564"/>
              </a:spcAft>
              <a:buClr>
                <a:srgbClr val="1a9aff"/>
              </a:buClr>
              <a:buFont typeface="Arial"/>
              <a:buChar char="•"/>
            </a:pPr>
            <a:r>
              <a:rPr b="0" lang="en-AU" sz="2100" spc="-1" strike="noStrike">
                <a:solidFill>
                  <a:srgbClr val="001d34"/>
                </a:solidFill>
                <a:latin typeface="Calibri"/>
                <a:ea typeface="DejaVu Sans"/>
              </a:rPr>
              <a:t>Quantitative analysis</a:t>
            </a:r>
            <a:endParaRPr b="0" lang="en-AU" sz="2100" spc="-1" strike="noStrike">
              <a:latin typeface="Arial"/>
            </a:endParaRPr>
          </a:p>
        </p:txBody>
      </p:sp>
      <p:sp>
        <p:nvSpPr>
          <p:cNvPr id="775" name="CustomShape 5"/>
          <p:cNvSpPr/>
          <p:nvPr/>
        </p:nvSpPr>
        <p:spPr>
          <a:xfrm>
            <a:off x="348480" y="947880"/>
            <a:ext cx="1868400" cy="393840"/>
          </a:xfrm>
          <a:prstGeom prst="rect">
            <a:avLst/>
          </a:prstGeom>
          <a:noFill/>
          <a:ln w="9360">
            <a:noFill/>
          </a:ln>
        </p:spPr>
        <p:style>
          <a:lnRef idx="0"/>
          <a:fillRef idx="0"/>
          <a:effectRef idx="0"/>
          <a:fontRef idx="minor"/>
        </p:style>
        <p:txBody>
          <a:bodyPr lIns="13680" rIns="0" tIns="0" bIns="0">
            <a:noAutofit/>
          </a:bodyPr>
          <a:p>
            <a:pPr marL="135720" indent="-135000">
              <a:lnSpc>
                <a:spcPct val="100000"/>
              </a:lnSpc>
              <a:spcBef>
                <a:spcPts val="360"/>
              </a:spcBef>
              <a:tabLst>
                <a:tab algn="l" pos="0"/>
              </a:tabLst>
            </a:pPr>
            <a:r>
              <a:rPr b="0" lang="en-AU" sz="1800" spc="-1" strike="noStrike">
                <a:solidFill>
                  <a:srgbClr val="000000"/>
                </a:solidFill>
                <a:latin typeface="Calibri"/>
                <a:ea typeface="ＭＳ Ｐゴシック"/>
              </a:rPr>
              <a:t> </a:t>
            </a:r>
            <a:r>
              <a:rPr b="0" lang="en-AU" sz="1800" spc="-1" strike="noStrike">
                <a:solidFill>
                  <a:srgbClr val="ffffff"/>
                </a:solidFill>
                <a:latin typeface="Calibri"/>
                <a:ea typeface="ＭＳ Ｐゴシック"/>
              </a:rPr>
              <a:t>Integrated</a:t>
            </a:r>
            <a:endParaRPr b="0" lang="en-AU" sz="1800" spc="-1" strike="noStrike">
              <a:latin typeface="Arial"/>
            </a:endParaRPr>
          </a:p>
        </p:txBody>
      </p:sp>
      <p:pic>
        <p:nvPicPr>
          <p:cNvPr id="776" name="Picture 17" descr="scen4_qual.tiff"/>
          <p:cNvPicPr/>
          <p:nvPr/>
        </p:nvPicPr>
        <p:blipFill>
          <a:blip r:embed="rId1"/>
          <a:stretch/>
        </p:blipFill>
        <p:spPr>
          <a:xfrm>
            <a:off x="567000" y="2031840"/>
            <a:ext cx="2863800" cy="2317680"/>
          </a:xfrm>
          <a:prstGeom prst="rect">
            <a:avLst/>
          </a:prstGeom>
          <a:ln>
            <a:noFill/>
          </a:ln>
        </p:spPr>
      </p:pic>
      <p:pic>
        <p:nvPicPr>
          <p:cNvPr id="777" name="Picture 18" descr="scen4_quant.tiff"/>
          <p:cNvPicPr/>
          <p:nvPr/>
        </p:nvPicPr>
        <p:blipFill>
          <a:blip r:embed="rId2"/>
          <a:stretch/>
        </p:blipFill>
        <p:spPr>
          <a:xfrm>
            <a:off x="3691440" y="2004480"/>
            <a:ext cx="2956680" cy="2317680"/>
          </a:xfrm>
          <a:prstGeom prst="rect">
            <a:avLst/>
          </a:prstGeom>
          <a:ln>
            <a:noFill/>
          </a:ln>
        </p:spPr>
      </p:pic>
      <p:pic>
        <p:nvPicPr>
          <p:cNvPr id="778" name="Picture 5" descr=""/>
          <p:cNvPicPr/>
          <p:nvPr/>
        </p:nvPicPr>
        <p:blipFill>
          <a:blip r:embed="rId3"/>
          <a:stretch/>
        </p:blipFill>
        <p:spPr>
          <a:xfrm rot="16200000">
            <a:off x="5428440" y="1428840"/>
            <a:ext cx="5142960" cy="2286360"/>
          </a:xfrm>
          <a:prstGeom prst="rect">
            <a:avLst/>
          </a:prstGeom>
          <a:ln>
            <a:noFill/>
          </a:ln>
        </p:spPr>
      </p:pic>
    </p:spTree>
  </p:cSld>
  <mc:AlternateContent>
    <mc:Choice Requires="p14">
      <p:transition spd="slow" p14:dur="2000"/>
    </mc:Choice>
    <mc:Fallback>
      <p:transition spd="slow"/>
    </mc:Fallback>
  </mc:AlternateContent>
</p:sld>
</file>

<file path=ppt/slides/slide3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79" name="CustomShape 1"/>
          <p:cNvSpPr/>
          <p:nvPr/>
        </p:nvSpPr>
        <p:spPr>
          <a:xfrm>
            <a:off x="323640" y="4155840"/>
            <a:ext cx="6336000" cy="444240"/>
          </a:xfrm>
          <a:prstGeom prst="rect">
            <a:avLst/>
          </a:prstGeom>
          <a:noFill/>
          <a:ln>
            <a:noFill/>
          </a:ln>
        </p:spPr>
        <p:style>
          <a:lnRef idx="0"/>
          <a:fillRef idx="0"/>
          <a:effectRef idx="0"/>
          <a:fontRef idx="minor"/>
        </p:style>
        <p:txBody>
          <a:bodyPr lIns="0" rIns="0" tIns="0" bIns="0">
            <a:noAutofit/>
          </a:bodyPr>
          <a:p>
            <a:pPr marL="216000" indent="-215280">
              <a:lnSpc>
                <a:spcPct val="90000"/>
              </a:lnSpc>
              <a:spcBef>
                <a:spcPts val="601"/>
              </a:spcBef>
              <a:buClr>
                <a:srgbClr val="1a9aff"/>
              </a:buClr>
              <a:buFont typeface="Arial"/>
              <a:buChar char="•"/>
            </a:pPr>
            <a:r>
              <a:rPr b="0" lang="en-AU" sz="2800" spc="-1" strike="noStrike">
                <a:solidFill>
                  <a:srgbClr val="001d34"/>
                </a:solidFill>
                <a:latin typeface="Calibri"/>
              </a:rPr>
              <a:t>Best management = quotas (mostly)</a:t>
            </a:r>
            <a:endParaRPr b="0" lang="en-AU" sz="2800" spc="-1" strike="noStrike">
              <a:latin typeface="Arial"/>
            </a:endParaRPr>
          </a:p>
        </p:txBody>
      </p:sp>
      <p:sp>
        <p:nvSpPr>
          <p:cNvPr id="780" name="CustomShape 2"/>
          <p:cNvSpPr/>
          <p:nvPr/>
        </p:nvSpPr>
        <p:spPr>
          <a:xfrm>
            <a:off x="899640" y="204120"/>
            <a:ext cx="6336000" cy="638640"/>
          </a:xfrm>
          <a:prstGeom prst="rect">
            <a:avLst/>
          </a:prstGeom>
          <a:noFill/>
          <a:ln>
            <a:noFill/>
          </a:ln>
        </p:spPr>
        <p:style>
          <a:lnRef idx="0"/>
          <a:fillRef idx="0"/>
          <a:effectRef idx="0"/>
          <a:fontRef idx="minor"/>
        </p:style>
        <p:txBody>
          <a:bodyPr lIns="0" rIns="0" tIns="0" bIns="0">
            <a:normAutofit/>
          </a:bodyPr>
          <a:p>
            <a:pPr>
              <a:lnSpc>
                <a:spcPct val="100000"/>
              </a:lnSpc>
            </a:pPr>
            <a:r>
              <a:rPr b="0" lang="en-AU" sz="3600" spc="-1" strike="noStrike">
                <a:solidFill>
                  <a:srgbClr val="757579"/>
                </a:solidFill>
                <a:latin typeface="Calibri"/>
              </a:rPr>
              <a:t>Findings with Disciplinary Focus</a:t>
            </a:r>
            <a:endParaRPr b="0" lang="en-AU" sz="3600" spc="-1" strike="noStrike">
              <a:latin typeface="Arial"/>
            </a:endParaRPr>
          </a:p>
        </p:txBody>
      </p:sp>
      <p:grpSp>
        <p:nvGrpSpPr>
          <p:cNvPr id="781" name="Group 3"/>
          <p:cNvGrpSpPr/>
          <p:nvPr/>
        </p:nvGrpSpPr>
        <p:grpSpPr>
          <a:xfrm>
            <a:off x="683640" y="1667880"/>
            <a:ext cx="542160" cy="474480"/>
            <a:chOff x="683640" y="1667880"/>
            <a:chExt cx="542160" cy="474480"/>
          </a:xfrm>
        </p:grpSpPr>
        <p:pic>
          <p:nvPicPr>
            <p:cNvPr id="782" name="Picture 48" descr="011489-blue-jelly-icon-animals-animal-fish1.png"/>
            <p:cNvPicPr/>
            <p:nvPr/>
          </p:nvPicPr>
          <p:blipFill>
            <a:blip r:embed="rId1"/>
            <a:stretch/>
          </p:blipFill>
          <p:spPr>
            <a:xfrm>
              <a:off x="930960" y="1806840"/>
              <a:ext cx="294840" cy="335520"/>
            </a:xfrm>
            <a:prstGeom prst="rect">
              <a:avLst/>
            </a:prstGeom>
            <a:ln>
              <a:noFill/>
            </a:ln>
          </p:spPr>
        </p:pic>
        <p:pic>
          <p:nvPicPr>
            <p:cNvPr id="783" name="Picture 49" descr="011489-blue-jelly-icon-animals-animal-fish1.png"/>
            <p:cNvPicPr/>
            <p:nvPr/>
          </p:nvPicPr>
          <p:blipFill>
            <a:blip r:embed="rId2"/>
            <a:stretch/>
          </p:blipFill>
          <p:spPr>
            <a:xfrm>
              <a:off x="919440" y="1667880"/>
              <a:ext cx="294840" cy="335520"/>
            </a:xfrm>
            <a:prstGeom prst="rect">
              <a:avLst/>
            </a:prstGeom>
            <a:ln>
              <a:noFill/>
            </a:ln>
          </p:spPr>
        </p:pic>
        <p:pic>
          <p:nvPicPr>
            <p:cNvPr id="784" name="Picture 45" descr="011489-blue-jelly-icon-animals-animal-fish1.png"/>
            <p:cNvPicPr/>
            <p:nvPr/>
          </p:nvPicPr>
          <p:blipFill>
            <a:blip r:embed="rId3"/>
            <a:stretch/>
          </p:blipFill>
          <p:spPr>
            <a:xfrm>
              <a:off x="780120" y="1703520"/>
              <a:ext cx="294840" cy="335520"/>
            </a:xfrm>
            <a:prstGeom prst="rect">
              <a:avLst/>
            </a:prstGeom>
            <a:ln>
              <a:noFill/>
            </a:ln>
          </p:spPr>
        </p:pic>
        <p:pic>
          <p:nvPicPr>
            <p:cNvPr id="785" name="Picture 46" descr="011489-blue-jelly-icon-animals-animal-fish1.png"/>
            <p:cNvPicPr/>
            <p:nvPr/>
          </p:nvPicPr>
          <p:blipFill>
            <a:blip r:embed="rId4"/>
            <a:stretch/>
          </p:blipFill>
          <p:spPr>
            <a:xfrm>
              <a:off x="831240" y="1761480"/>
              <a:ext cx="294840" cy="335520"/>
            </a:xfrm>
            <a:prstGeom prst="rect">
              <a:avLst/>
            </a:prstGeom>
            <a:ln>
              <a:noFill/>
            </a:ln>
          </p:spPr>
        </p:pic>
        <p:pic>
          <p:nvPicPr>
            <p:cNvPr id="786" name="Picture 47" descr="011489-blue-jelly-icon-animals-animal-fish1.png"/>
            <p:cNvPicPr/>
            <p:nvPr/>
          </p:nvPicPr>
          <p:blipFill>
            <a:blip r:embed="rId5"/>
            <a:stretch/>
          </p:blipFill>
          <p:spPr>
            <a:xfrm>
              <a:off x="683640" y="1793880"/>
              <a:ext cx="294840" cy="335520"/>
            </a:xfrm>
            <a:prstGeom prst="rect">
              <a:avLst/>
            </a:prstGeom>
            <a:ln>
              <a:noFill/>
            </a:ln>
          </p:spPr>
        </p:pic>
      </p:grpSp>
      <p:pic>
        <p:nvPicPr>
          <p:cNvPr id="787" name="Picture 57" descr="012117-firey-orange-jelly-icon-animals-animal-fish7-sc37.png"/>
          <p:cNvPicPr/>
          <p:nvPr/>
        </p:nvPicPr>
        <p:blipFill>
          <a:blip r:embed="rId6"/>
          <a:stretch/>
        </p:blipFill>
        <p:spPr>
          <a:xfrm>
            <a:off x="1141920" y="1966680"/>
            <a:ext cx="666000" cy="666000"/>
          </a:xfrm>
          <a:prstGeom prst="rect">
            <a:avLst/>
          </a:prstGeom>
          <a:ln>
            <a:noFill/>
          </a:ln>
        </p:spPr>
      </p:pic>
      <p:grpSp>
        <p:nvGrpSpPr>
          <p:cNvPr id="788" name="Group 4"/>
          <p:cNvGrpSpPr/>
          <p:nvPr/>
        </p:nvGrpSpPr>
        <p:grpSpPr>
          <a:xfrm>
            <a:off x="873000" y="1720440"/>
            <a:ext cx="543240" cy="473040"/>
            <a:chOff x="873000" y="1720440"/>
            <a:chExt cx="543240" cy="473040"/>
          </a:xfrm>
        </p:grpSpPr>
        <p:pic>
          <p:nvPicPr>
            <p:cNvPr id="789" name="Picture 48" descr="011489-blue-jelly-icon-animals-animal-fish1.png"/>
            <p:cNvPicPr/>
            <p:nvPr/>
          </p:nvPicPr>
          <p:blipFill>
            <a:blip r:embed="rId7"/>
            <a:stretch/>
          </p:blipFill>
          <p:spPr>
            <a:xfrm>
              <a:off x="1120680" y="1859040"/>
              <a:ext cx="295560" cy="334440"/>
            </a:xfrm>
            <a:prstGeom prst="rect">
              <a:avLst/>
            </a:prstGeom>
            <a:ln>
              <a:noFill/>
            </a:ln>
          </p:spPr>
        </p:pic>
        <p:pic>
          <p:nvPicPr>
            <p:cNvPr id="790" name="Picture 49" descr="011489-blue-jelly-icon-animals-animal-fish1.png"/>
            <p:cNvPicPr/>
            <p:nvPr/>
          </p:nvPicPr>
          <p:blipFill>
            <a:blip r:embed="rId8"/>
            <a:stretch/>
          </p:blipFill>
          <p:spPr>
            <a:xfrm>
              <a:off x="1109160" y="1720440"/>
              <a:ext cx="295560" cy="334440"/>
            </a:xfrm>
            <a:prstGeom prst="rect">
              <a:avLst/>
            </a:prstGeom>
            <a:ln>
              <a:noFill/>
            </a:ln>
          </p:spPr>
        </p:pic>
        <p:pic>
          <p:nvPicPr>
            <p:cNvPr id="791" name="Picture 45" descr="011489-blue-jelly-icon-animals-animal-fish1.png"/>
            <p:cNvPicPr/>
            <p:nvPr/>
          </p:nvPicPr>
          <p:blipFill>
            <a:blip r:embed="rId9"/>
            <a:stretch/>
          </p:blipFill>
          <p:spPr>
            <a:xfrm>
              <a:off x="969840" y="1755720"/>
              <a:ext cx="295560" cy="334440"/>
            </a:xfrm>
            <a:prstGeom prst="rect">
              <a:avLst/>
            </a:prstGeom>
            <a:ln>
              <a:noFill/>
            </a:ln>
          </p:spPr>
        </p:pic>
        <p:pic>
          <p:nvPicPr>
            <p:cNvPr id="792" name="Picture 46" descr="011489-blue-jelly-icon-animals-animal-fish1.png"/>
            <p:cNvPicPr/>
            <p:nvPr/>
          </p:nvPicPr>
          <p:blipFill>
            <a:blip r:embed="rId10"/>
            <a:stretch/>
          </p:blipFill>
          <p:spPr>
            <a:xfrm>
              <a:off x="1020960" y="1813680"/>
              <a:ext cx="295560" cy="334440"/>
            </a:xfrm>
            <a:prstGeom prst="rect">
              <a:avLst/>
            </a:prstGeom>
            <a:ln>
              <a:noFill/>
            </a:ln>
          </p:spPr>
        </p:pic>
        <p:pic>
          <p:nvPicPr>
            <p:cNvPr id="793" name="Picture 47" descr="011489-blue-jelly-icon-animals-animal-fish1.png"/>
            <p:cNvPicPr/>
            <p:nvPr/>
          </p:nvPicPr>
          <p:blipFill>
            <a:blip r:embed="rId11"/>
            <a:stretch/>
          </p:blipFill>
          <p:spPr>
            <a:xfrm>
              <a:off x="873000" y="1846080"/>
              <a:ext cx="295560" cy="334440"/>
            </a:xfrm>
            <a:prstGeom prst="rect">
              <a:avLst/>
            </a:prstGeom>
            <a:ln>
              <a:noFill/>
            </a:ln>
          </p:spPr>
        </p:pic>
      </p:grpSp>
      <p:sp>
        <p:nvSpPr>
          <p:cNvPr id="794" name="CustomShape 5"/>
          <p:cNvSpPr/>
          <p:nvPr/>
        </p:nvSpPr>
        <p:spPr>
          <a:xfrm>
            <a:off x="4389120" y="1951200"/>
            <a:ext cx="1634760" cy="295560"/>
          </a:xfrm>
          <a:prstGeom prst="rect">
            <a:avLst/>
          </a:prstGeom>
          <a:noFill/>
          <a:ln>
            <a:noFill/>
          </a:ln>
        </p:spPr>
        <p:style>
          <a:lnRef idx="0"/>
          <a:fillRef idx="0"/>
          <a:effectRef idx="0"/>
          <a:fontRef idx="minor"/>
        </p:style>
        <p:txBody>
          <a:bodyPr wrap="none" lIns="90000" rIns="90000" tIns="45000" bIns="45000">
            <a:spAutoFit/>
          </a:bodyPr>
          <a:p>
            <a:pPr>
              <a:lnSpc>
                <a:spcPct val="100000"/>
              </a:lnSpc>
            </a:pPr>
            <a:r>
              <a:rPr b="1" lang="en-US" sz="1350" spc="-1" strike="noStrike">
                <a:solidFill>
                  <a:srgbClr val="595959"/>
                </a:solidFill>
                <a:latin typeface="Arial"/>
                <a:ea typeface="ＭＳ Ｐゴシック"/>
              </a:rPr>
              <a:t>Industry statistics</a:t>
            </a:r>
            <a:endParaRPr b="0" lang="en-AU" sz="1350" spc="-1" strike="noStrike">
              <a:latin typeface="Arial"/>
            </a:endParaRPr>
          </a:p>
        </p:txBody>
      </p:sp>
      <p:pic>
        <p:nvPicPr>
          <p:cNvPr id="795" name="Picture 48" descr="manager.png"/>
          <p:cNvPicPr/>
          <p:nvPr/>
        </p:nvPicPr>
        <p:blipFill>
          <a:blip r:embed="rId12"/>
          <a:stretch/>
        </p:blipFill>
        <p:spPr>
          <a:xfrm>
            <a:off x="3373200" y="2795400"/>
            <a:ext cx="542160" cy="738720"/>
          </a:xfrm>
          <a:prstGeom prst="rect">
            <a:avLst/>
          </a:prstGeom>
          <a:ln>
            <a:noFill/>
          </a:ln>
        </p:spPr>
      </p:pic>
      <p:pic>
        <p:nvPicPr>
          <p:cNvPr id="796" name="Picture 50" descr="graph-icon.png"/>
          <p:cNvPicPr/>
          <p:nvPr/>
        </p:nvPicPr>
        <p:blipFill>
          <a:blip r:embed="rId13"/>
          <a:stretch/>
        </p:blipFill>
        <p:spPr>
          <a:xfrm>
            <a:off x="3782880" y="1414440"/>
            <a:ext cx="641160" cy="641160"/>
          </a:xfrm>
          <a:prstGeom prst="rect">
            <a:avLst/>
          </a:prstGeom>
          <a:ln>
            <a:noFill/>
          </a:ln>
        </p:spPr>
      </p:pic>
      <p:sp>
        <p:nvSpPr>
          <p:cNvPr id="797" name="CustomShape 6"/>
          <p:cNvSpPr/>
          <p:nvPr/>
        </p:nvSpPr>
        <p:spPr>
          <a:xfrm>
            <a:off x="4280040" y="3865680"/>
            <a:ext cx="1343520" cy="295560"/>
          </a:xfrm>
          <a:prstGeom prst="rect">
            <a:avLst/>
          </a:prstGeom>
          <a:noFill/>
          <a:ln>
            <a:noFill/>
          </a:ln>
        </p:spPr>
        <p:style>
          <a:lnRef idx="0"/>
          <a:fillRef idx="0"/>
          <a:effectRef idx="0"/>
          <a:fontRef idx="minor"/>
        </p:style>
        <p:txBody>
          <a:bodyPr wrap="none" lIns="90000" rIns="90000" tIns="45000" bIns="45000">
            <a:spAutoFit/>
          </a:bodyPr>
          <a:p>
            <a:pPr>
              <a:lnSpc>
                <a:spcPct val="100000"/>
              </a:lnSpc>
            </a:pPr>
            <a:r>
              <a:rPr b="1" lang="en-US" sz="1350" spc="-1" strike="noStrike">
                <a:solidFill>
                  <a:srgbClr val="595959"/>
                </a:solidFill>
                <a:latin typeface="Arial"/>
                <a:ea typeface="ＭＳ Ｐゴシック"/>
              </a:rPr>
              <a:t>Decision rules</a:t>
            </a:r>
            <a:endParaRPr b="0" lang="en-AU" sz="1350" spc="-1" strike="noStrike">
              <a:latin typeface="Arial"/>
            </a:endParaRPr>
          </a:p>
        </p:txBody>
      </p:sp>
      <p:pic>
        <p:nvPicPr>
          <p:cNvPr id="798" name="Picture 52" descr="folder2_yellow.png"/>
          <p:cNvPicPr/>
          <p:nvPr/>
        </p:nvPicPr>
        <p:blipFill>
          <a:blip r:embed="rId14"/>
          <a:stretch/>
        </p:blipFill>
        <p:spPr>
          <a:xfrm flipH="1">
            <a:off x="4705200" y="3320640"/>
            <a:ext cx="421920" cy="483840"/>
          </a:xfrm>
          <a:prstGeom prst="rect">
            <a:avLst/>
          </a:prstGeom>
          <a:ln>
            <a:noFill/>
          </a:ln>
        </p:spPr>
      </p:pic>
      <p:pic>
        <p:nvPicPr>
          <p:cNvPr id="799" name="Picture 53" descr="folder.png"/>
          <p:cNvPicPr/>
          <p:nvPr/>
        </p:nvPicPr>
        <p:blipFill>
          <a:blip r:embed="rId15"/>
          <a:stretch/>
        </p:blipFill>
        <p:spPr>
          <a:xfrm>
            <a:off x="4500720" y="3507480"/>
            <a:ext cx="513720" cy="420840"/>
          </a:xfrm>
          <a:prstGeom prst="rect">
            <a:avLst/>
          </a:prstGeom>
          <a:ln>
            <a:noFill/>
          </a:ln>
        </p:spPr>
      </p:pic>
      <p:sp>
        <p:nvSpPr>
          <p:cNvPr id="800" name="CustomShape 7"/>
          <p:cNvSpPr/>
          <p:nvPr/>
        </p:nvSpPr>
        <p:spPr>
          <a:xfrm flipH="1" flipV="1">
            <a:off x="4009320" y="3371040"/>
            <a:ext cx="340920" cy="161280"/>
          </a:xfrm>
          <a:custGeom>
            <a:avLst/>
            <a:gdLst/>
            <a:ahLst/>
            <a:rect l="l" t="t" r="r" b="b"/>
            <a:pathLst>
              <a:path w="21600" h="21600">
                <a:moveTo>
                  <a:pt x="0" y="0"/>
                </a:moveTo>
                <a:lnTo>
                  <a:pt x="21600" y="21600"/>
                </a:lnTo>
              </a:path>
            </a:pathLst>
          </a:custGeom>
          <a:noFill/>
          <a:ln w="38160">
            <a:solidFill>
              <a:srgbClr val="000000"/>
            </a:solidFill>
            <a:round/>
            <a:tailEnd len="med" type="arrow" w="med"/>
          </a:ln>
          <a:effectLst>
            <a:outerShdw blurRad="40000" dir="5400000" dist="20160" rotWithShape="0">
              <a:srgbClr val="000000">
                <a:alpha val="38000"/>
              </a:srgbClr>
            </a:outerShdw>
          </a:effectLst>
        </p:spPr>
        <p:style>
          <a:lnRef idx="2">
            <a:schemeClr val="accent1"/>
          </a:lnRef>
          <a:fillRef idx="0">
            <a:schemeClr val="accent1"/>
          </a:fillRef>
          <a:effectRef idx="1">
            <a:schemeClr val="accent1"/>
          </a:effectRef>
          <a:fontRef idx="minor"/>
        </p:style>
      </p:sp>
      <p:sp>
        <p:nvSpPr>
          <p:cNvPr id="801" name="CustomShape 8"/>
          <p:cNvSpPr/>
          <p:nvPr/>
        </p:nvSpPr>
        <p:spPr>
          <a:xfrm>
            <a:off x="2998080" y="1315440"/>
            <a:ext cx="663480" cy="270720"/>
          </a:xfrm>
          <a:custGeom>
            <a:avLst/>
            <a:gdLst/>
            <a:ahLst/>
            <a:rect l="l" t="t" r="r" b="b"/>
            <a:pathLst>
              <a:path w="21600" h="21600">
                <a:moveTo>
                  <a:pt x="0" y="0"/>
                </a:moveTo>
                <a:lnTo>
                  <a:pt x="21600" y="21600"/>
                </a:lnTo>
              </a:path>
            </a:pathLst>
          </a:custGeom>
          <a:noFill/>
          <a:ln w="38160">
            <a:solidFill>
              <a:srgbClr val="000000"/>
            </a:solidFill>
            <a:round/>
            <a:tailEnd len="med" type="arrow" w="med"/>
          </a:ln>
          <a:effectLst>
            <a:outerShdw blurRad="40000" dir="5400000" dist="20160" rotWithShape="0">
              <a:srgbClr val="000000">
                <a:alpha val="38000"/>
              </a:srgbClr>
            </a:outerShdw>
          </a:effectLst>
        </p:spPr>
        <p:style>
          <a:lnRef idx="2">
            <a:schemeClr val="accent1"/>
          </a:lnRef>
          <a:fillRef idx="0">
            <a:schemeClr val="accent1"/>
          </a:fillRef>
          <a:effectRef idx="1">
            <a:schemeClr val="accent1"/>
          </a:effectRef>
          <a:fontRef idx="minor"/>
        </p:style>
      </p:sp>
      <p:sp>
        <p:nvSpPr>
          <p:cNvPr id="802" name="CustomShape 9"/>
          <p:cNvSpPr/>
          <p:nvPr/>
        </p:nvSpPr>
        <p:spPr>
          <a:xfrm flipH="1">
            <a:off x="1620000" y="1628640"/>
            <a:ext cx="698040" cy="330120"/>
          </a:xfrm>
          <a:custGeom>
            <a:avLst/>
            <a:gdLst/>
            <a:ahLst/>
            <a:rect l="l" t="t" r="r" b="b"/>
            <a:pathLst>
              <a:path w="21600" h="21600">
                <a:moveTo>
                  <a:pt x="0" y="0"/>
                </a:moveTo>
                <a:lnTo>
                  <a:pt x="21600" y="21600"/>
                </a:lnTo>
              </a:path>
            </a:pathLst>
          </a:custGeom>
          <a:noFill/>
          <a:ln w="38160">
            <a:solidFill>
              <a:srgbClr val="000000"/>
            </a:solidFill>
            <a:round/>
            <a:headEnd len="med" type="arrow" w="med"/>
            <a:tailEnd len="med" type="arrow" w="med"/>
          </a:ln>
          <a:effectLst>
            <a:outerShdw blurRad="40000" dir="5400000" dist="20160" rotWithShape="0">
              <a:srgbClr val="000000">
                <a:alpha val="38000"/>
              </a:srgbClr>
            </a:outerShdw>
          </a:effectLst>
        </p:spPr>
        <p:style>
          <a:lnRef idx="2">
            <a:schemeClr val="accent1"/>
          </a:lnRef>
          <a:fillRef idx="0">
            <a:schemeClr val="accent1"/>
          </a:fillRef>
          <a:effectRef idx="1">
            <a:schemeClr val="accent1"/>
          </a:effectRef>
          <a:fontRef idx="minor"/>
        </p:style>
      </p:sp>
      <p:sp>
        <p:nvSpPr>
          <p:cNvPr id="803" name="CustomShape 10"/>
          <p:cNvSpPr/>
          <p:nvPr/>
        </p:nvSpPr>
        <p:spPr>
          <a:xfrm>
            <a:off x="2359800" y="1109520"/>
            <a:ext cx="450360" cy="449280"/>
          </a:xfrm>
          <a:prstGeom prst="ellipse">
            <a:avLst/>
          </a:prstGeom>
          <a:gradFill rotWithShape="0">
            <a:gsLst>
              <a:gs pos="0">
                <a:srgbClr val="bfbfbf"/>
              </a:gs>
              <a:gs pos="100000">
                <a:srgbClr val="e6e6e6"/>
              </a:gs>
            </a:gsLst>
            <a:lin ang="16200000"/>
          </a:gradFill>
          <a:ln>
            <a:noFill/>
          </a:ln>
          <a:effectLst>
            <a:outerShdw blurRad="40000" dir="5400000" dist="23040" rotWithShape="0">
              <a:srgbClr val="000000">
                <a:alpha val="35000"/>
              </a:srgbClr>
            </a:outerShdw>
          </a:effectLst>
        </p:spPr>
        <p:style>
          <a:lnRef idx="0">
            <a:schemeClr val="accent5"/>
          </a:lnRef>
          <a:fillRef idx="3">
            <a:schemeClr val="accent5"/>
          </a:fillRef>
          <a:effectRef idx="3">
            <a:schemeClr val="accent5"/>
          </a:effectRef>
          <a:fontRef idx="minor"/>
        </p:style>
      </p:sp>
      <p:pic>
        <p:nvPicPr>
          <p:cNvPr id="804" name="Picture 71" descr="BoatIcon_half.gif"/>
          <p:cNvPicPr/>
          <p:nvPr/>
        </p:nvPicPr>
        <p:blipFill>
          <a:blip r:embed="rId16"/>
          <a:stretch/>
        </p:blipFill>
        <p:spPr>
          <a:xfrm flipH="1">
            <a:off x="2399760" y="1212120"/>
            <a:ext cx="378720" cy="159120"/>
          </a:xfrm>
          <a:prstGeom prst="rect">
            <a:avLst/>
          </a:prstGeom>
          <a:ln>
            <a:noFill/>
          </a:ln>
        </p:spPr>
      </p:pic>
      <p:sp>
        <p:nvSpPr>
          <p:cNvPr id="805" name="CustomShape 11"/>
          <p:cNvSpPr/>
          <p:nvPr/>
        </p:nvSpPr>
        <p:spPr>
          <a:xfrm>
            <a:off x="932760" y="2470320"/>
            <a:ext cx="738360" cy="295560"/>
          </a:xfrm>
          <a:prstGeom prst="rect">
            <a:avLst/>
          </a:prstGeom>
          <a:noFill/>
          <a:ln>
            <a:noFill/>
          </a:ln>
        </p:spPr>
        <p:style>
          <a:lnRef idx="0"/>
          <a:fillRef idx="0"/>
          <a:effectRef idx="0"/>
          <a:fontRef idx="minor"/>
        </p:style>
        <p:txBody>
          <a:bodyPr wrap="none" lIns="90000" rIns="90000" tIns="45000" bIns="45000">
            <a:spAutoFit/>
          </a:bodyPr>
          <a:p>
            <a:pPr>
              <a:lnSpc>
                <a:spcPct val="100000"/>
              </a:lnSpc>
            </a:pPr>
            <a:r>
              <a:rPr b="1" lang="en-US" sz="1350" spc="-1" strike="noStrike">
                <a:solidFill>
                  <a:srgbClr val="595959"/>
                </a:solidFill>
                <a:latin typeface="Arial"/>
                <a:ea typeface="ＭＳ Ｐゴシック"/>
              </a:rPr>
              <a:t>Stocks</a:t>
            </a:r>
            <a:endParaRPr b="0" lang="en-AU" sz="1350" spc="-1" strike="noStrike">
              <a:latin typeface="Arial"/>
            </a:endParaRPr>
          </a:p>
        </p:txBody>
      </p:sp>
      <p:sp>
        <p:nvSpPr>
          <p:cNvPr id="806" name="CustomShape 12"/>
          <p:cNvSpPr/>
          <p:nvPr/>
        </p:nvSpPr>
        <p:spPr>
          <a:xfrm>
            <a:off x="2774160" y="842760"/>
            <a:ext cx="785880" cy="295560"/>
          </a:xfrm>
          <a:prstGeom prst="rect">
            <a:avLst/>
          </a:prstGeom>
          <a:noFill/>
          <a:ln>
            <a:noFill/>
          </a:ln>
        </p:spPr>
        <p:style>
          <a:lnRef idx="0"/>
          <a:fillRef idx="0"/>
          <a:effectRef idx="0"/>
          <a:fontRef idx="minor"/>
        </p:style>
        <p:txBody>
          <a:bodyPr wrap="none" lIns="90000" rIns="90000" tIns="45000" bIns="45000">
            <a:spAutoFit/>
          </a:bodyPr>
          <a:p>
            <a:pPr>
              <a:lnSpc>
                <a:spcPct val="100000"/>
              </a:lnSpc>
            </a:pPr>
            <a:r>
              <a:rPr b="1" lang="en-US" sz="1350" spc="-1" strike="noStrike">
                <a:solidFill>
                  <a:srgbClr val="595959"/>
                </a:solidFill>
                <a:latin typeface="Arial"/>
                <a:ea typeface="ＭＳ Ｐゴシック"/>
              </a:rPr>
              <a:t>Fishery</a:t>
            </a:r>
            <a:endParaRPr b="0" lang="en-AU" sz="1350" spc="-1" strike="noStrike">
              <a:latin typeface="Arial"/>
            </a:endParaRPr>
          </a:p>
        </p:txBody>
      </p:sp>
      <p:sp>
        <p:nvSpPr>
          <p:cNvPr id="807" name="CustomShape 13"/>
          <p:cNvSpPr/>
          <p:nvPr/>
        </p:nvSpPr>
        <p:spPr>
          <a:xfrm flipH="1">
            <a:off x="3839040" y="2113200"/>
            <a:ext cx="361080" cy="717120"/>
          </a:xfrm>
          <a:custGeom>
            <a:avLst/>
            <a:gdLst/>
            <a:ahLst/>
            <a:rect l="l" t="t" r="r" b="b"/>
            <a:pathLst>
              <a:path w="21600" h="21600">
                <a:moveTo>
                  <a:pt x="0" y="0"/>
                </a:moveTo>
                <a:lnTo>
                  <a:pt x="21600" y="21600"/>
                </a:lnTo>
              </a:path>
            </a:pathLst>
          </a:custGeom>
          <a:noFill/>
          <a:ln w="38160">
            <a:solidFill>
              <a:srgbClr val="000000"/>
            </a:solidFill>
            <a:round/>
            <a:tailEnd len="med" type="arrow" w="med"/>
          </a:ln>
          <a:effectLst>
            <a:outerShdw blurRad="40000" dir="5400000" dist="20160" rotWithShape="0">
              <a:srgbClr val="000000">
                <a:alpha val="38000"/>
              </a:srgbClr>
            </a:outerShdw>
          </a:effectLst>
        </p:spPr>
        <p:style>
          <a:lnRef idx="2">
            <a:schemeClr val="accent1"/>
          </a:lnRef>
          <a:fillRef idx="0">
            <a:schemeClr val="accent1"/>
          </a:fillRef>
          <a:effectRef idx="1">
            <a:schemeClr val="accent1"/>
          </a:effectRef>
          <a:fontRef idx="minor"/>
        </p:style>
      </p:sp>
      <p:sp>
        <p:nvSpPr>
          <p:cNvPr id="808" name="CustomShape 14"/>
          <p:cNvSpPr/>
          <p:nvPr/>
        </p:nvSpPr>
        <p:spPr>
          <a:xfrm flipH="1" flipV="1">
            <a:off x="2744280" y="1657800"/>
            <a:ext cx="604080" cy="1064880"/>
          </a:xfrm>
          <a:custGeom>
            <a:avLst/>
            <a:gdLst/>
            <a:ahLst/>
            <a:rect l="l" t="t" r="r" b="b"/>
            <a:pathLst>
              <a:path w="21600" h="21600">
                <a:moveTo>
                  <a:pt x="0" y="0"/>
                </a:moveTo>
                <a:lnTo>
                  <a:pt x="21600" y="21600"/>
                </a:lnTo>
              </a:path>
            </a:pathLst>
          </a:custGeom>
          <a:noFill/>
          <a:ln w="38160">
            <a:solidFill>
              <a:srgbClr val="000000"/>
            </a:solidFill>
            <a:round/>
            <a:tailEnd len="med" type="arrow" w="med"/>
          </a:ln>
          <a:effectLst>
            <a:outerShdw blurRad="40000" dir="5400000" dist="20160" rotWithShape="0">
              <a:srgbClr val="000000">
                <a:alpha val="38000"/>
              </a:srgbClr>
            </a:outerShdw>
          </a:effectLst>
        </p:spPr>
        <p:style>
          <a:lnRef idx="2">
            <a:schemeClr val="accent1"/>
          </a:lnRef>
          <a:fillRef idx="0">
            <a:schemeClr val="accent1"/>
          </a:fillRef>
          <a:effectRef idx="1">
            <a:schemeClr val="accent1"/>
          </a:effectRef>
          <a:fontRef idx="minor"/>
        </p:style>
      </p:sp>
      <p:pic>
        <p:nvPicPr>
          <p:cNvPr id="809" name="Picture 2" descr=""/>
          <p:cNvPicPr/>
          <p:nvPr/>
        </p:nvPicPr>
        <p:blipFill>
          <a:blip r:embed="rId17"/>
          <a:stretch/>
        </p:blipFill>
        <p:spPr>
          <a:xfrm>
            <a:off x="6847560" y="0"/>
            <a:ext cx="2295720" cy="5147640"/>
          </a:xfrm>
          <a:prstGeom prst="rect">
            <a:avLst/>
          </a:prstGeom>
          <a:ln>
            <a:noFill/>
          </a:ln>
        </p:spPr>
      </p:pic>
    </p:spTree>
  </p:cSld>
  <mc:AlternateContent>
    <mc:Choice Requires="p14">
      <p:transition spd="slow" p14:dur="2000"/>
    </mc:Choice>
    <mc:Fallback>
      <p:transition spd="slow"/>
    </mc:Fallback>
  </mc:AlternateContent>
</p:sld>
</file>

<file path=ppt/slides/slide3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810" name="Picture 75" descr=""/>
          <p:cNvPicPr/>
          <p:nvPr/>
        </p:nvPicPr>
        <p:blipFill>
          <a:blip r:embed="rId1"/>
          <a:stretch/>
        </p:blipFill>
        <p:spPr>
          <a:xfrm>
            <a:off x="6847560" y="0"/>
            <a:ext cx="2295720" cy="5147640"/>
          </a:xfrm>
          <a:prstGeom prst="rect">
            <a:avLst/>
          </a:prstGeom>
          <a:ln>
            <a:noFill/>
          </a:ln>
        </p:spPr>
      </p:pic>
      <p:sp>
        <p:nvSpPr>
          <p:cNvPr id="811" name="CustomShape 1"/>
          <p:cNvSpPr/>
          <p:nvPr/>
        </p:nvSpPr>
        <p:spPr>
          <a:xfrm>
            <a:off x="6837840" y="4086000"/>
            <a:ext cx="2315160" cy="1056600"/>
          </a:xfrm>
          <a:prstGeom prst="rect">
            <a:avLst/>
          </a:pr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p:style>
      </p:sp>
      <p:sp>
        <p:nvSpPr>
          <p:cNvPr id="812" name="CustomShape 2"/>
          <p:cNvSpPr/>
          <p:nvPr/>
        </p:nvSpPr>
        <p:spPr>
          <a:xfrm>
            <a:off x="6837840" y="0"/>
            <a:ext cx="2315160" cy="751680"/>
          </a:xfrm>
          <a:prstGeom prst="rect">
            <a:avLst/>
          </a:pr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p:style>
      </p:sp>
      <p:sp>
        <p:nvSpPr>
          <p:cNvPr id="813" name="CustomShape 3"/>
          <p:cNvSpPr/>
          <p:nvPr/>
        </p:nvSpPr>
        <p:spPr>
          <a:xfrm>
            <a:off x="323640" y="4155840"/>
            <a:ext cx="8424360" cy="444240"/>
          </a:xfrm>
          <a:prstGeom prst="rect">
            <a:avLst/>
          </a:prstGeom>
          <a:noFill/>
          <a:ln>
            <a:noFill/>
          </a:ln>
        </p:spPr>
        <p:style>
          <a:lnRef idx="0"/>
          <a:fillRef idx="0"/>
          <a:effectRef idx="0"/>
          <a:fontRef idx="minor"/>
        </p:style>
        <p:txBody>
          <a:bodyPr lIns="0" rIns="0" tIns="0" bIns="0">
            <a:normAutofit fontScale="48000"/>
          </a:bodyPr>
          <a:p>
            <a:pPr marL="216000" indent="-215280">
              <a:lnSpc>
                <a:spcPct val="90000"/>
              </a:lnSpc>
              <a:spcBef>
                <a:spcPts val="601"/>
              </a:spcBef>
              <a:buClr>
                <a:srgbClr val="1a9aff"/>
              </a:buClr>
              <a:buFont typeface="Arial"/>
              <a:buChar char="•"/>
            </a:pPr>
            <a:r>
              <a:rPr b="0" lang="en-AU" sz="2800" spc="-1" strike="noStrike">
                <a:solidFill>
                  <a:srgbClr val="001d34"/>
                </a:solidFill>
                <a:latin typeface="Calibri"/>
              </a:rPr>
              <a:t>Best management = quotas + spatial + gear restrictions</a:t>
            </a:r>
            <a:endParaRPr b="0" lang="en-AU" sz="2800" spc="-1" strike="noStrike">
              <a:latin typeface="Arial"/>
            </a:endParaRPr>
          </a:p>
          <a:p>
            <a:pPr marL="216000" indent="-215280">
              <a:lnSpc>
                <a:spcPct val="90000"/>
              </a:lnSpc>
              <a:spcBef>
                <a:spcPts val="601"/>
              </a:spcBef>
              <a:buClr>
                <a:srgbClr val="1a9aff"/>
              </a:buClr>
              <a:buFont typeface="Arial"/>
              <a:buChar char="•"/>
            </a:pPr>
            <a:r>
              <a:rPr b="0" lang="en-AU" sz="2800" spc="-1" strike="noStrike">
                <a:solidFill>
                  <a:srgbClr val="001d34"/>
                </a:solidFill>
                <a:latin typeface="Calibri"/>
              </a:rPr>
              <a:t> </a:t>
            </a:r>
            <a:r>
              <a:rPr b="0" lang="en-AU" sz="2800" spc="-1" strike="noStrike">
                <a:solidFill>
                  <a:srgbClr val="001d34"/>
                </a:solidFill>
                <a:latin typeface="Calibri"/>
              </a:rPr>
              <a:t>Similarly for coastal zone management</a:t>
            </a:r>
            <a:endParaRPr b="0" lang="en-AU" sz="2800" spc="-1" strike="noStrike">
              <a:latin typeface="Arial"/>
            </a:endParaRPr>
          </a:p>
          <a:p>
            <a:pPr>
              <a:lnSpc>
                <a:spcPct val="90000"/>
              </a:lnSpc>
              <a:spcBef>
                <a:spcPts val="601"/>
              </a:spcBef>
            </a:pPr>
            <a:endParaRPr b="0" lang="en-AU" sz="2800" spc="-1" strike="noStrike">
              <a:latin typeface="Arial"/>
            </a:endParaRPr>
          </a:p>
        </p:txBody>
      </p:sp>
      <p:sp>
        <p:nvSpPr>
          <p:cNvPr id="814" name="CustomShape 4"/>
          <p:cNvSpPr/>
          <p:nvPr/>
        </p:nvSpPr>
        <p:spPr>
          <a:xfrm>
            <a:off x="899640" y="204120"/>
            <a:ext cx="7344000" cy="638640"/>
          </a:xfrm>
          <a:prstGeom prst="rect">
            <a:avLst/>
          </a:prstGeom>
          <a:noFill/>
          <a:ln>
            <a:noFill/>
          </a:ln>
        </p:spPr>
        <p:style>
          <a:lnRef idx="0"/>
          <a:fillRef idx="0"/>
          <a:effectRef idx="0"/>
          <a:fontRef idx="minor"/>
        </p:style>
        <p:txBody>
          <a:bodyPr lIns="0" rIns="0" tIns="0" bIns="0">
            <a:normAutofit/>
          </a:bodyPr>
          <a:p>
            <a:pPr>
              <a:lnSpc>
                <a:spcPct val="100000"/>
              </a:lnSpc>
            </a:pPr>
            <a:r>
              <a:rPr b="0" lang="en-AU" sz="3600" spc="-1" strike="noStrike">
                <a:solidFill>
                  <a:srgbClr val="757579"/>
                </a:solidFill>
                <a:latin typeface="Calibri"/>
              </a:rPr>
              <a:t>Findings with Cross-Disciplinary Focus</a:t>
            </a:r>
            <a:endParaRPr b="0" lang="en-AU" sz="3600" spc="-1" strike="noStrike">
              <a:latin typeface="Arial"/>
            </a:endParaRPr>
          </a:p>
        </p:txBody>
      </p:sp>
      <p:grpSp>
        <p:nvGrpSpPr>
          <p:cNvPr id="815" name="Group 5"/>
          <p:cNvGrpSpPr/>
          <p:nvPr/>
        </p:nvGrpSpPr>
        <p:grpSpPr>
          <a:xfrm>
            <a:off x="683640" y="1672560"/>
            <a:ext cx="542160" cy="474480"/>
            <a:chOff x="683640" y="1672560"/>
            <a:chExt cx="542160" cy="474480"/>
          </a:xfrm>
        </p:grpSpPr>
        <p:pic>
          <p:nvPicPr>
            <p:cNvPr id="816" name="Picture 48" descr="011489-blue-jelly-icon-animals-animal-fish1.png"/>
            <p:cNvPicPr/>
            <p:nvPr/>
          </p:nvPicPr>
          <p:blipFill>
            <a:blip r:embed="rId2"/>
            <a:stretch/>
          </p:blipFill>
          <p:spPr>
            <a:xfrm>
              <a:off x="930960" y="1811520"/>
              <a:ext cx="294840" cy="335520"/>
            </a:xfrm>
            <a:prstGeom prst="rect">
              <a:avLst/>
            </a:prstGeom>
            <a:ln>
              <a:noFill/>
            </a:ln>
          </p:spPr>
        </p:pic>
        <p:pic>
          <p:nvPicPr>
            <p:cNvPr id="817" name="Picture 49" descr="011489-blue-jelly-icon-animals-animal-fish1.png"/>
            <p:cNvPicPr/>
            <p:nvPr/>
          </p:nvPicPr>
          <p:blipFill>
            <a:blip r:embed="rId3"/>
            <a:stretch/>
          </p:blipFill>
          <p:spPr>
            <a:xfrm>
              <a:off x="919440" y="1672560"/>
              <a:ext cx="294840" cy="335520"/>
            </a:xfrm>
            <a:prstGeom prst="rect">
              <a:avLst/>
            </a:prstGeom>
            <a:ln>
              <a:noFill/>
            </a:ln>
          </p:spPr>
        </p:pic>
        <p:pic>
          <p:nvPicPr>
            <p:cNvPr id="818" name="Picture 45" descr="011489-blue-jelly-icon-animals-animal-fish1.png"/>
            <p:cNvPicPr/>
            <p:nvPr/>
          </p:nvPicPr>
          <p:blipFill>
            <a:blip r:embed="rId4"/>
            <a:stretch/>
          </p:blipFill>
          <p:spPr>
            <a:xfrm>
              <a:off x="780120" y="1708200"/>
              <a:ext cx="294840" cy="335520"/>
            </a:xfrm>
            <a:prstGeom prst="rect">
              <a:avLst/>
            </a:prstGeom>
            <a:ln>
              <a:noFill/>
            </a:ln>
          </p:spPr>
        </p:pic>
        <p:pic>
          <p:nvPicPr>
            <p:cNvPr id="819" name="Picture 46" descr="011489-blue-jelly-icon-animals-animal-fish1.png"/>
            <p:cNvPicPr/>
            <p:nvPr/>
          </p:nvPicPr>
          <p:blipFill>
            <a:blip r:embed="rId5"/>
            <a:stretch/>
          </p:blipFill>
          <p:spPr>
            <a:xfrm>
              <a:off x="831240" y="1766520"/>
              <a:ext cx="294840" cy="335520"/>
            </a:xfrm>
            <a:prstGeom prst="rect">
              <a:avLst/>
            </a:prstGeom>
            <a:ln>
              <a:noFill/>
            </a:ln>
          </p:spPr>
        </p:pic>
        <p:pic>
          <p:nvPicPr>
            <p:cNvPr id="820" name="Picture 47" descr="011489-blue-jelly-icon-animals-animal-fish1.png"/>
            <p:cNvPicPr/>
            <p:nvPr/>
          </p:nvPicPr>
          <p:blipFill>
            <a:blip r:embed="rId6"/>
            <a:stretch/>
          </p:blipFill>
          <p:spPr>
            <a:xfrm>
              <a:off x="683640" y="1798560"/>
              <a:ext cx="294840" cy="335520"/>
            </a:xfrm>
            <a:prstGeom prst="rect">
              <a:avLst/>
            </a:prstGeom>
            <a:ln>
              <a:noFill/>
            </a:ln>
          </p:spPr>
        </p:pic>
      </p:grpSp>
      <p:pic>
        <p:nvPicPr>
          <p:cNvPr id="821" name="Picture 57" descr="012117-firey-orange-jelly-icon-animals-animal-fish7-sc37.png"/>
          <p:cNvPicPr/>
          <p:nvPr/>
        </p:nvPicPr>
        <p:blipFill>
          <a:blip r:embed="rId7"/>
          <a:stretch/>
        </p:blipFill>
        <p:spPr>
          <a:xfrm>
            <a:off x="1141920" y="1971360"/>
            <a:ext cx="666000" cy="666000"/>
          </a:xfrm>
          <a:prstGeom prst="rect">
            <a:avLst/>
          </a:prstGeom>
          <a:ln>
            <a:noFill/>
          </a:ln>
        </p:spPr>
      </p:pic>
      <p:grpSp>
        <p:nvGrpSpPr>
          <p:cNvPr id="822" name="Group 6"/>
          <p:cNvGrpSpPr/>
          <p:nvPr/>
        </p:nvGrpSpPr>
        <p:grpSpPr>
          <a:xfrm>
            <a:off x="873000" y="1725120"/>
            <a:ext cx="543240" cy="473040"/>
            <a:chOff x="873000" y="1725120"/>
            <a:chExt cx="543240" cy="473040"/>
          </a:xfrm>
        </p:grpSpPr>
        <p:pic>
          <p:nvPicPr>
            <p:cNvPr id="823" name="Picture 48" descr="011489-blue-jelly-icon-animals-animal-fish1.png"/>
            <p:cNvPicPr/>
            <p:nvPr/>
          </p:nvPicPr>
          <p:blipFill>
            <a:blip r:embed="rId8"/>
            <a:stretch/>
          </p:blipFill>
          <p:spPr>
            <a:xfrm>
              <a:off x="1120680" y="1863720"/>
              <a:ext cx="295560" cy="334440"/>
            </a:xfrm>
            <a:prstGeom prst="rect">
              <a:avLst/>
            </a:prstGeom>
            <a:ln>
              <a:noFill/>
            </a:ln>
          </p:spPr>
        </p:pic>
        <p:pic>
          <p:nvPicPr>
            <p:cNvPr id="824" name="Picture 49" descr="011489-blue-jelly-icon-animals-animal-fish1.png"/>
            <p:cNvPicPr/>
            <p:nvPr/>
          </p:nvPicPr>
          <p:blipFill>
            <a:blip r:embed="rId9"/>
            <a:stretch/>
          </p:blipFill>
          <p:spPr>
            <a:xfrm>
              <a:off x="1109160" y="1725120"/>
              <a:ext cx="295560" cy="334440"/>
            </a:xfrm>
            <a:prstGeom prst="rect">
              <a:avLst/>
            </a:prstGeom>
            <a:ln>
              <a:noFill/>
            </a:ln>
          </p:spPr>
        </p:pic>
        <p:pic>
          <p:nvPicPr>
            <p:cNvPr id="825" name="Picture 45" descr="011489-blue-jelly-icon-animals-animal-fish1.png"/>
            <p:cNvPicPr/>
            <p:nvPr/>
          </p:nvPicPr>
          <p:blipFill>
            <a:blip r:embed="rId10"/>
            <a:stretch/>
          </p:blipFill>
          <p:spPr>
            <a:xfrm>
              <a:off x="969840" y="1760400"/>
              <a:ext cx="295560" cy="334440"/>
            </a:xfrm>
            <a:prstGeom prst="rect">
              <a:avLst/>
            </a:prstGeom>
            <a:ln>
              <a:noFill/>
            </a:ln>
          </p:spPr>
        </p:pic>
        <p:pic>
          <p:nvPicPr>
            <p:cNvPr id="826" name="Picture 46" descr="011489-blue-jelly-icon-animals-animal-fish1.png"/>
            <p:cNvPicPr/>
            <p:nvPr/>
          </p:nvPicPr>
          <p:blipFill>
            <a:blip r:embed="rId11"/>
            <a:stretch/>
          </p:blipFill>
          <p:spPr>
            <a:xfrm>
              <a:off x="1020960" y="1818720"/>
              <a:ext cx="295560" cy="334440"/>
            </a:xfrm>
            <a:prstGeom prst="rect">
              <a:avLst/>
            </a:prstGeom>
            <a:ln>
              <a:noFill/>
            </a:ln>
          </p:spPr>
        </p:pic>
        <p:pic>
          <p:nvPicPr>
            <p:cNvPr id="827" name="Picture 47" descr="011489-blue-jelly-icon-animals-animal-fish1.png"/>
            <p:cNvPicPr/>
            <p:nvPr/>
          </p:nvPicPr>
          <p:blipFill>
            <a:blip r:embed="rId12"/>
            <a:stretch/>
          </p:blipFill>
          <p:spPr>
            <a:xfrm>
              <a:off x="873000" y="1850760"/>
              <a:ext cx="295560" cy="334440"/>
            </a:xfrm>
            <a:prstGeom prst="rect">
              <a:avLst/>
            </a:prstGeom>
            <a:ln>
              <a:noFill/>
            </a:ln>
          </p:spPr>
        </p:pic>
      </p:grpSp>
      <p:sp>
        <p:nvSpPr>
          <p:cNvPr id="828" name="CustomShape 7"/>
          <p:cNvSpPr/>
          <p:nvPr/>
        </p:nvSpPr>
        <p:spPr>
          <a:xfrm>
            <a:off x="4317120" y="1955880"/>
            <a:ext cx="1634760" cy="295560"/>
          </a:xfrm>
          <a:prstGeom prst="rect">
            <a:avLst/>
          </a:prstGeom>
          <a:noFill/>
          <a:ln>
            <a:noFill/>
          </a:ln>
        </p:spPr>
        <p:style>
          <a:lnRef idx="0"/>
          <a:fillRef idx="0"/>
          <a:effectRef idx="0"/>
          <a:fontRef idx="minor"/>
        </p:style>
        <p:txBody>
          <a:bodyPr wrap="none" lIns="90000" rIns="90000" tIns="45000" bIns="45000">
            <a:spAutoFit/>
          </a:bodyPr>
          <a:p>
            <a:pPr>
              <a:lnSpc>
                <a:spcPct val="100000"/>
              </a:lnSpc>
            </a:pPr>
            <a:r>
              <a:rPr b="1" lang="en-US" sz="1350" spc="-1" strike="noStrike">
                <a:solidFill>
                  <a:srgbClr val="595959"/>
                </a:solidFill>
                <a:latin typeface="Arial"/>
                <a:ea typeface="ＭＳ Ｐゴシック"/>
              </a:rPr>
              <a:t>Industry statistics</a:t>
            </a:r>
            <a:endParaRPr b="0" lang="en-AU" sz="1350" spc="-1" strike="noStrike">
              <a:latin typeface="Arial"/>
            </a:endParaRPr>
          </a:p>
        </p:txBody>
      </p:sp>
      <p:pic>
        <p:nvPicPr>
          <p:cNvPr id="829" name="Picture 48" descr="manager.png"/>
          <p:cNvPicPr/>
          <p:nvPr/>
        </p:nvPicPr>
        <p:blipFill>
          <a:blip r:embed="rId13"/>
          <a:stretch/>
        </p:blipFill>
        <p:spPr>
          <a:xfrm>
            <a:off x="3373200" y="2800080"/>
            <a:ext cx="542160" cy="738720"/>
          </a:xfrm>
          <a:prstGeom prst="rect">
            <a:avLst/>
          </a:prstGeom>
          <a:ln>
            <a:noFill/>
          </a:ln>
        </p:spPr>
      </p:pic>
      <p:pic>
        <p:nvPicPr>
          <p:cNvPr id="830" name="Picture 50" descr="graph-icon.png"/>
          <p:cNvPicPr/>
          <p:nvPr/>
        </p:nvPicPr>
        <p:blipFill>
          <a:blip r:embed="rId14"/>
          <a:stretch/>
        </p:blipFill>
        <p:spPr>
          <a:xfrm>
            <a:off x="3782880" y="1419120"/>
            <a:ext cx="641160" cy="641160"/>
          </a:xfrm>
          <a:prstGeom prst="rect">
            <a:avLst/>
          </a:prstGeom>
          <a:ln>
            <a:noFill/>
          </a:ln>
        </p:spPr>
      </p:pic>
      <p:sp>
        <p:nvSpPr>
          <p:cNvPr id="831" name="CustomShape 8"/>
          <p:cNvSpPr/>
          <p:nvPr/>
        </p:nvSpPr>
        <p:spPr>
          <a:xfrm>
            <a:off x="4280040" y="3870720"/>
            <a:ext cx="1343520" cy="295560"/>
          </a:xfrm>
          <a:prstGeom prst="rect">
            <a:avLst/>
          </a:prstGeom>
          <a:noFill/>
          <a:ln>
            <a:noFill/>
          </a:ln>
        </p:spPr>
        <p:style>
          <a:lnRef idx="0"/>
          <a:fillRef idx="0"/>
          <a:effectRef idx="0"/>
          <a:fontRef idx="minor"/>
        </p:style>
        <p:txBody>
          <a:bodyPr wrap="none" lIns="90000" rIns="90000" tIns="45000" bIns="45000">
            <a:spAutoFit/>
          </a:bodyPr>
          <a:p>
            <a:pPr>
              <a:lnSpc>
                <a:spcPct val="100000"/>
              </a:lnSpc>
            </a:pPr>
            <a:r>
              <a:rPr b="1" lang="en-US" sz="1350" spc="-1" strike="noStrike">
                <a:solidFill>
                  <a:srgbClr val="595959"/>
                </a:solidFill>
                <a:latin typeface="Arial"/>
                <a:ea typeface="ＭＳ Ｐゴシック"/>
              </a:rPr>
              <a:t>Decision rules</a:t>
            </a:r>
            <a:endParaRPr b="0" lang="en-AU" sz="1350" spc="-1" strike="noStrike">
              <a:latin typeface="Arial"/>
            </a:endParaRPr>
          </a:p>
        </p:txBody>
      </p:sp>
      <p:pic>
        <p:nvPicPr>
          <p:cNvPr id="832" name="Picture 52" descr="folder2_yellow.png"/>
          <p:cNvPicPr/>
          <p:nvPr/>
        </p:nvPicPr>
        <p:blipFill>
          <a:blip r:embed="rId15"/>
          <a:stretch/>
        </p:blipFill>
        <p:spPr>
          <a:xfrm flipH="1">
            <a:off x="4705200" y="3325320"/>
            <a:ext cx="421920" cy="483840"/>
          </a:xfrm>
          <a:prstGeom prst="rect">
            <a:avLst/>
          </a:prstGeom>
          <a:ln>
            <a:noFill/>
          </a:ln>
        </p:spPr>
      </p:pic>
      <p:pic>
        <p:nvPicPr>
          <p:cNvPr id="833" name="Picture 53" descr="folder.png"/>
          <p:cNvPicPr/>
          <p:nvPr/>
        </p:nvPicPr>
        <p:blipFill>
          <a:blip r:embed="rId16"/>
          <a:stretch/>
        </p:blipFill>
        <p:spPr>
          <a:xfrm>
            <a:off x="4500720" y="3512160"/>
            <a:ext cx="513720" cy="420840"/>
          </a:xfrm>
          <a:prstGeom prst="rect">
            <a:avLst/>
          </a:prstGeom>
          <a:ln>
            <a:noFill/>
          </a:ln>
        </p:spPr>
      </p:pic>
      <p:sp>
        <p:nvSpPr>
          <p:cNvPr id="834" name="CustomShape 9"/>
          <p:cNvSpPr/>
          <p:nvPr/>
        </p:nvSpPr>
        <p:spPr>
          <a:xfrm flipH="1" flipV="1">
            <a:off x="4009320" y="3375720"/>
            <a:ext cx="340920" cy="161280"/>
          </a:xfrm>
          <a:custGeom>
            <a:avLst/>
            <a:gdLst/>
            <a:ahLst/>
            <a:rect l="l" t="t" r="r" b="b"/>
            <a:pathLst>
              <a:path w="21600" h="21600">
                <a:moveTo>
                  <a:pt x="0" y="0"/>
                </a:moveTo>
                <a:lnTo>
                  <a:pt x="21600" y="21600"/>
                </a:lnTo>
              </a:path>
            </a:pathLst>
          </a:custGeom>
          <a:noFill/>
          <a:ln w="38160">
            <a:solidFill>
              <a:srgbClr val="000000"/>
            </a:solidFill>
            <a:round/>
            <a:tailEnd len="med" type="arrow" w="med"/>
          </a:ln>
          <a:effectLst>
            <a:outerShdw blurRad="40000" dir="5400000" dist="20160" rotWithShape="0">
              <a:srgbClr val="000000">
                <a:alpha val="38000"/>
              </a:srgbClr>
            </a:outerShdw>
          </a:effectLst>
        </p:spPr>
        <p:style>
          <a:lnRef idx="2">
            <a:schemeClr val="accent1"/>
          </a:lnRef>
          <a:fillRef idx="0">
            <a:schemeClr val="accent1"/>
          </a:fillRef>
          <a:effectRef idx="1">
            <a:schemeClr val="accent1"/>
          </a:effectRef>
          <a:fontRef idx="minor"/>
        </p:style>
      </p:sp>
      <p:sp>
        <p:nvSpPr>
          <p:cNvPr id="835" name="CustomShape 10"/>
          <p:cNvSpPr/>
          <p:nvPr/>
        </p:nvSpPr>
        <p:spPr>
          <a:xfrm>
            <a:off x="2998080" y="1320120"/>
            <a:ext cx="663480" cy="270720"/>
          </a:xfrm>
          <a:custGeom>
            <a:avLst/>
            <a:gdLst/>
            <a:ahLst/>
            <a:rect l="l" t="t" r="r" b="b"/>
            <a:pathLst>
              <a:path w="21600" h="21600">
                <a:moveTo>
                  <a:pt x="0" y="0"/>
                </a:moveTo>
                <a:lnTo>
                  <a:pt x="21600" y="21600"/>
                </a:lnTo>
              </a:path>
            </a:pathLst>
          </a:custGeom>
          <a:noFill/>
          <a:ln w="38160">
            <a:solidFill>
              <a:srgbClr val="000000"/>
            </a:solidFill>
            <a:round/>
            <a:tailEnd len="med" type="arrow" w="med"/>
          </a:ln>
          <a:effectLst>
            <a:outerShdw blurRad="40000" dir="5400000" dist="20160" rotWithShape="0">
              <a:srgbClr val="000000">
                <a:alpha val="38000"/>
              </a:srgbClr>
            </a:outerShdw>
          </a:effectLst>
        </p:spPr>
        <p:style>
          <a:lnRef idx="2">
            <a:schemeClr val="accent1"/>
          </a:lnRef>
          <a:fillRef idx="0">
            <a:schemeClr val="accent1"/>
          </a:fillRef>
          <a:effectRef idx="1">
            <a:schemeClr val="accent1"/>
          </a:effectRef>
          <a:fontRef idx="minor"/>
        </p:style>
      </p:sp>
      <p:sp>
        <p:nvSpPr>
          <p:cNvPr id="836" name="CustomShape 11"/>
          <p:cNvSpPr/>
          <p:nvPr/>
        </p:nvSpPr>
        <p:spPr>
          <a:xfrm flipH="1">
            <a:off x="1620000" y="1633320"/>
            <a:ext cx="698040" cy="330120"/>
          </a:xfrm>
          <a:custGeom>
            <a:avLst/>
            <a:gdLst/>
            <a:ahLst/>
            <a:rect l="l" t="t" r="r" b="b"/>
            <a:pathLst>
              <a:path w="21600" h="21600">
                <a:moveTo>
                  <a:pt x="0" y="0"/>
                </a:moveTo>
                <a:lnTo>
                  <a:pt x="21600" y="21600"/>
                </a:lnTo>
              </a:path>
            </a:pathLst>
          </a:custGeom>
          <a:noFill/>
          <a:ln w="38160">
            <a:solidFill>
              <a:srgbClr val="000000"/>
            </a:solidFill>
            <a:round/>
            <a:headEnd len="med" type="arrow" w="med"/>
            <a:tailEnd len="med" type="arrow" w="med"/>
          </a:ln>
          <a:effectLst>
            <a:outerShdw blurRad="40000" dir="5400000" dist="20160" rotWithShape="0">
              <a:srgbClr val="000000">
                <a:alpha val="38000"/>
              </a:srgbClr>
            </a:outerShdw>
          </a:effectLst>
        </p:spPr>
        <p:style>
          <a:lnRef idx="2">
            <a:schemeClr val="accent1"/>
          </a:lnRef>
          <a:fillRef idx="0">
            <a:schemeClr val="accent1"/>
          </a:fillRef>
          <a:effectRef idx="1">
            <a:schemeClr val="accent1"/>
          </a:effectRef>
          <a:fontRef idx="minor"/>
        </p:style>
      </p:sp>
      <p:sp>
        <p:nvSpPr>
          <p:cNvPr id="837" name="CustomShape 12"/>
          <p:cNvSpPr/>
          <p:nvPr/>
        </p:nvSpPr>
        <p:spPr>
          <a:xfrm>
            <a:off x="2359800" y="1114200"/>
            <a:ext cx="450360" cy="449280"/>
          </a:xfrm>
          <a:prstGeom prst="ellipse">
            <a:avLst/>
          </a:prstGeom>
          <a:gradFill rotWithShape="0">
            <a:gsLst>
              <a:gs pos="0">
                <a:srgbClr val="bfbfbf"/>
              </a:gs>
              <a:gs pos="100000">
                <a:srgbClr val="e6e6e6"/>
              </a:gs>
            </a:gsLst>
            <a:lin ang="16200000"/>
          </a:gradFill>
          <a:ln>
            <a:noFill/>
          </a:ln>
          <a:effectLst>
            <a:outerShdw blurRad="40000" dir="5400000" dist="23040" rotWithShape="0">
              <a:srgbClr val="000000">
                <a:alpha val="35000"/>
              </a:srgbClr>
            </a:outerShdw>
          </a:effectLst>
        </p:spPr>
        <p:style>
          <a:lnRef idx="0">
            <a:schemeClr val="accent1"/>
          </a:lnRef>
          <a:fillRef idx="3">
            <a:schemeClr val="accent1"/>
          </a:fillRef>
          <a:effectRef idx="3">
            <a:schemeClr val="accent1"/>
          </a:effectRef>
          <a:fontRef idx="minor"/>
        </p:style>
      </p:sp>
      <p:pic>
        <p:nvPicPr>
          <p:cNvPr id="838" name="Picture 71" descr="BoatIcon_half.gif"/>
          <p:cNvPicPr/>
          <p:nvPr/>
        </p:nvPicPr>
        <p:blipFill>
          <a:blip r:embed="rId17"/>
          <a:stretch/>
        </p:blipFill>
        <p:spPr>
          <a:xfrm flipH="1">
            <a:off x="2399760" y="1216800"/>
            <a:ext cx="378720" cy="159120"/>
          </a:xfrm>
          <a:prstGeom prst="rect">
            <a:avLst/>
          </a:prstGeom>
          <a:ln>
            <a:noFill/>
          </a:ln>
        </p:spPr>
      </p:pic>
      <p:sp>
        <p:nvSpPr>
          <p:cNvPr id="839" name="CustomShape 13"/>
          <p:cNvSpPr/>
          <p:nvPr/>
        </p:nvSpPr>
        <p:spPr>
          <a:xfrm>
            <a:off x="2774160" y="847440"/>
            <a:ext cx="785880" cy="295560"/>
          </a:xfrm>
          <a:prstGeom prst="rect">
            <a:avLst/>
          </a:prstGeom>
          <a:noFill/>
          <a:ln>
            <a:noFill/>
          </a:ln>
        </p:spPr>
        <p:style>
          <a:lnRef idx="0"/>
          <a:fillRef idx="0"/>
          <a:effectRef idx="0"/>
          <a:fontRef idx="minor"/>
        </p:style>
        <p:txBody>
          <a:bodyPr wrap="none" lIns="90000" rIns="90000" tIns="45000" bIns="45000">
            <a:spAutoFit/>
          </a:bodyPr>
          <a:p>
            <a:pPr>
              <a:lnSpc>
                <a:spcPct val="100000"/>
              </a:lnSpc>
            </a:pPr>
            <a:r>
              <a:rPr b="1" lang="en-US" sz="1350" spc="-1" strike="noStrike">
                <a:solidFill>
                  <a:srgbClr val="595959"/>
                </a:solidFill>
                <a:latin typeface="Arial"/>
                <a:ea typeface="ＭＳ Ｐゴシック"/>
              </a:rPr>
              <a:t>Fishery</a:t>
            </a:r>
            <a:endParaRPr b="0" lang="en-AU" sz="1350" spc="-1" strike="noStrike">
              <a:latin typeface="Arial"/>
            </a:endParaRPr>
          </a:p>
        </p:txBody>
      </p:sp>
      <p:sp>
        <p:nvSpPr>
          <p:cNvPr id="840" name="CustomShape 14"/>
          <p:cNvSpPr/>
          <p:nvPr/>
        </p:nvSpPr>
        <p:spPr>
          <a:xfrm flipH="1">
            <a:off x="3839040" y="2117880"/>
            <a:ext cx="361080" cy="717120"/>
          </a:xfrm>
          <a:custGeom>
            <a:avLst/>
            <a:gdLst/>
            <a:ahLst/>
            <a:rect l="l" t="t" r="r" b="b"/>
            <a:pathLst>
              <a:path w="21600" h="21600">
                <a:moveTo>
                  <a:pt x="0" y="0"/>
                </a:moveTo>
                <a:lnTo>
                  <a:pt x="21600" y="21600"/>
                </a:lnTo>
              </a:path>
            </a:pathLst>
          </a:custGeom>
          <a:noFill/>
          <a:ln w="38160">
            <a:solidFill>
              <a:srgbClr val="000000"/>
            </a:solidFill>
            <a:round/>
            <a:tailEnd len="med" type="arrow" w="med"/>
          </a:ln>
          <a:effectLst>
            <a:outerShdw blurRad="40000" dir="5400000" dist="20160" rotWithShape="0">
              <a:srgbClr val="000000">
                <a:alpha val="38000"/>
              </a:srgbClr>
            </a:outerShdw>
          </a:effectLst>
        </p:spPr>
        <p:style>
          <a:lnRef idx="2">
            <a:schemeClr val="accent1"/>
          </a:lnRef>
          <a:fillRef idx="0">
            <a:schemeClr val="accent1"/>
          </a:fillRef>
          <a:effectRef idx="1">
            <a:schemeClr val="accent1"/>
          </a:effectRef>
          <a:fontRef idx="minor"/>
        </p:style>
      </p:sp>
      <p:sp>
        <p:nvSpPr>
          <p:cNvPr id="841" name="CustomShape 15"/>
          <p:cNvSpPr/>
          <p:nvPr/>
        </p:nvSpPr>
        <p:spPr>
          <a:xfrm flipH="1" flipV="1">
            <a:off x="2744280" y="1662480"/>
            <a:ext cx="604080" cy="1064880"/>
          </a:xfrm>
          <a:custGeom>
            <a:avLst/>
            <a:gdLst/>
            <a:ahLst/>
            <a:rect l="l" t="t" r="r" b="b"/>
            <a:pathLst>
              <a:path w="21600" h="21600">
                <a:moveTo>
                  <a:pt x="0" y="0"/>
                </a:moveTo>
                <a:lnTo>
                  <a:pt x="21600" y="21600"/>
                </a:lnTo>
              </a:path>
            </a:pathLst>
          </a:custGeom>
          <a:noFill/>
          <a:ln w="38160">
            <a:solidFill>
              <a:srgbClr val="000000"/>
            </a:solidFill>
            <a:round/>
            <a:tailEnd len="med" type="arrow" w="med"/>
          </a:ln>
          <a:effectLst>
            <a:outerShdw blurRad="40000" dir="5400000" dist="20160" rotWithShape="0">
              <a:srgbClr val="000000">
                <a:alpha val="38000"/>
              </a:srgbClr>
            </a:outerShdw>
          </a:effectLst>
        </p:spPr>
        <p:style>
          <a:lnRef idx="2">
            <a:schemeClr val="accent1"/>
          </a:lnRef>
          <a:fillRef idx="0">
            <a:schemeClr val="accent1"/>
          </a:fillRef>
          <a:effectRef idx="1">
            <a:schemeClr val="accent1"/>
          </a:effectRef>
          <a:fontRef idx="minor"/>
        </p:style>
      </p:sp>
      <p:pic>
        <p:nvPicPr>
          <p:cNvPr id="842" name="Picture 32" descr="networks.jpg"/>
          <p:cNvPicPr/>
          <p:nvPr/>
        </p:nvPicPr>
        <p:blipFill>
          <a:blip r:embed="rId18"/>
          <a:stretch/>
        </p:blipFill>
        <p:spPr>
          <a:xfrm>
            <a:off x="5205600" y="752400"/>
            <a:ext cx="1206720" cy="848160"/>
          </a:xfrm>
          <a:prstGeom prst="rect">
            <a:avLst/>
          </a:prstGeom>
          <a:ln>
            <a:noFill/>
          </a:ln>
        </p:spPr>
      </p:pic>
      <p:pic>
        <p:nvPicPr>
          <p:cNvPr id="843" name="Picture 121" descr="j0431516"/>
          <p:cNvPicPr/>
          <p:nvPr/>
        </p:nvPicPr>
        <p:blipFill>
          <a:blip r:embed="rId19"/>
          <a:stretch/>
        </p:blipFill>
        <p:spPr>
          <a:xfrm>
            <a:off x="5927040" y="1170360"/>
            <a:ext cx="572040" cy="572040"/>
          </a:xfrm>
          <a:prstGeom prst="rect">
            <a:avLst/>
          </a:prstGeom>
          <a:ln>
            <a:noFill/>
          </a:ln>
        </p:spPr>
      </p:pic>
      <p:pic>
        <p:nvPicPr>
          <p:cNvPr id="844" name="Picture 34" descr="MC900431515.PNG"/>
          <p:cNvPicPr/>
          <p:nvPr/>
        </p:nvPicPr>
        <p:blipFill>
          <a:blip r:embed="rId20"/>
          <a:stretch/>
        </p:blipFill>
        <p:spPr>
          <a:xfrm>
            <a:off x="5079240" y="797400"/>
            <a:ext cx="563760" cy="564840"/>
          </a:xfrm>
          <a:prstGeom prst="rect">
            <a:avLst/>
          </a:prstGeom>
          <a:ln>
            <a:noFill/>
          </a:ln>
        </p:spPr>
      </p:pic>
      <p:pic>
        <p:nvPicPr>
          <p:cNvPr id="845" name="Picture 36" descr="wordofmouth_icon.jpg"/>
          <p:cNvPicPr/>
          <p:nvPr/>
        </p:nvPicPr>
        <p:blipFill>
          <a:blip r:embed="rId21"/>
          <a:stretch/>
        </p:blipFill>
        <p:spPr>
          <a:xfrm>
            <a:off x="5695920" y="2598840"/>
            <a:ext cx="654120" cy="776880"/>
          </a:xfrm>
          <a:prstGeom prst="rect">
            <a:avLst/>
          </a:prstGeom>
          <a:ln>
            <a:noFill/>
          </a:ln>
        </p:spPr>
      </p:pic>
      <p:sp>
        <p:nvSpPr>
          <p:cNvPr id="846" name="CustomShape 16"/>
          <p:cNvSpPr/>
          <p:nvPr/>
        </p:nvSpPr>
        <p:spPr>
          <a:xfrm>
            <a:off x="932760" y="2475000"/>
            <a:ext cx="738360" cy="295560"/>
          </a:xfrm>
          <a:prstGeom prst="rect">
            <a:avLst/>
          </a:prstGeom>
          <a:noFill/>
          <a:ln>
            <a:noFill/>
          </a:ln>
        </p:spPr>
        <p:style>
          <a:lnRef idx="0"/>
          <a:fillRef idx="0"/>
          <a:effectRef idx="0"/>
          <a:fontRef idx="minor"/>
        </p:style>
        <p:txBody>
          <a:bodyPr wrap="none" lIns="90000" rIns="90000" tIns="45000" bIns="45000">
            <a:spAutoFit/>
          </a:bodyPr>
          <a:p>
            <a:pPr>
              <a:lnSpc>
                <a:spcPct val="100000"/>
              </a:lnSpc>
            </a:pPr>
            <a:r>
              <a:rPr b="1" lang="en-US" sz="1350" spc="-1" strike="noStrike">
                <a:solidFill>
                  <a:srgbClr val="595959"/>
                </a:solidFill>
                <a:latin typeface="Arial"/>
                <a:ea typeface="ＭＳ Ｐゴシック"/>
              </a:rPr>
              <a:t>Stocks</a:t>
            </a:r>
            <a:endParaRPr b="0" lang="en-AU" sz="1350" spc="-1" strike="noStrike">
              <a:latin typeface="Arial"/>
            </a:endParaRPr>
          </a:p>
        </p:txBody>
      </p:sp>
      <p:sp>
        <p:nvSpPr>
          <p:cNvPr id="847" name="CustomShape 17"/>
          <p:cNvSpPr/>
          <p:nvPr/>
        </p:nvSpPr>
        <p:spPr>
          <a:xfrm>
            <a:off x="5564520" y="3438360"/>
            <a:ext cx="1312920" cy="295560"/>
          </a:xfrm>
          <a:prstGeom prst="rect">
            <a:avLst/>
          </a:prstGeom>
          <a:noFill/>
          <a:ln>
            <a:noFill/>
          </a:ln>
        </p:spPr>
        <p:style>
          <a:lnRef idx="0"/>
          <a:fillRef idx="0"/>
          <a:effectRef idx="0"/>
          <a:fontRef idx="minor"/>
        </p:style>
        <p:txBody>
          <a:bodyPr wrap="none" lIns="90000" rIns="90000" tIns="45000" bIns="45000">
            <a:spAutoFit/>
          </a:bodyPr>
          <a:p>
            <a:pPr>
              <a:lnSpc>
                <a:spcPct val="100000"/>
              </a:lnSpc>
            </a:pPr>
            <a:r>
              <a:rPr b="1" lang="en-US" sz="1350" spc="-1" strike="noStrike">
                <a:solidFill>
                  <a:srgbClr val="595959"/>
                </a:solidFill>
                <a:latin typeface="Arial"/>
                <a:ea typeface="ＭＳ Ｐゴシック"/>
              </a:rPr>
              <a:t>Lobby groups</a:t>
            </a:r>
            <a:endParaRPr b="0" lang="en-AU" sz="1350" spc="-1" strike="noStrike">
              <a:latin typeface="Arial"/>
            </a:endParaRPr>
          </a:p>
        </p:txBody>
      </p:sp>
      <p:sp>
        <p:nvSpPr>
          <p:cNvPr id="848" name="CustomShape 18"/>
          <p:cNvSpPr/>
          <p:nvPr/>
        </p:nvSpPr>
        <p:spPr>
          <a:xfrm>
            <a:off x="1526040" y="3386160"/>
            <a:ext cx="1058400" cy="295560"/>
          </a:xfrm>
          <a:prstGeom prst="rect">
            <a:avLst/>
          </a:prstGeom>
          <a:noFill/>
          <a:ln>
            <a:noFill/>
          </a:ln>
        </p:spPr>
        <p:style>
          <a:lnRef idx="0"/>
          <a:fillRef idx="0"/>
          <a:effectRef idx="0"/>
          <a:fontRef idx="minor"/>
        </p:style>
        <p:txBody>
          <a:bodyPr wrap="none" lIns="90000" rIns="90000" tIns="45000" bIns="45000">
            <a:spAutoFit/>
          </a:bodyPr>
          <a:p>
            <a:pPr>
              <a:lnSpc>
                <a:spcPct val="100000"/>
              </a:lnSpc>
            </a:pPr>
            <a:r>
              <a:rPr b="1" lang="en-US" sz="1350" spc="-1" strike="noStrike">
                <a:solidFill>
                  <a:srgbClr val="595959"/>
                </a:solidFill>
                <a:latin typeface="Arial"/>
                <a:ea typeface="ＭＳ Ｐゴシック"/>
              </a:rPr>
              <a:t>Monitoring</a:t>
            </a:r>
            <a:endParaRPr b="0" lang="en-AU" sz="1350" spc="-1" strike="noStrike">
              <a:latin typeface="Arial"/>
            </a:endParaRPr>
          </a:p>
        </p:txBody>
      </p:sp>
      <p:pic>
        <p:nvPicPr>
          <p:cNvPr id="849" name="Picture 41" descr="clipboard.png"/>
          <p:cNvPicPr/>
          <p:nvPr/>
        </p:nvPicPr>
        <p:blipFill>
          <a:blip r:embed="rId22"/>
          <a:stretch/>
        </p:blipFill>
        <p:spPr>
          <a:xfrm>
            <a:off x="1900440" y="2964600"/>
            <a:ext cx="504000" cy="504000"/>
          </a:xfrm>
          <a:prstGeom prst="rect">
            <a:avLst/>
          </a:prstGeom>
          <a:ln>
            <a:noFill/>
          </a:ln>
        </p:spPr>
      </p:pic>
      <p:sp>
        <p:nvSpPr>
          <p:cNvPr id="850" name="CustomShape 19"/>
          <p:cNvSpPr/>
          <p:nvPr/>
        </p:nvSpPr>
        <p:spPr>
          <a:xfrm flipH="1">
            <a:off x="4507200" y="1364400"/>
            <a:ext cx="696960" cy="330120"/>
          </a:xfrm>
          <a:custGeom>
            <a:avLst/>
            <a:gdLst/>
            <a:ahLst/>
            <a:rect l="l" t="t" r="r" b="b"/>
            <a:pathLst>
              <a:path w="21600" h="21600">
                <a:moveTo>
                  <a:pt x="0" y="0"/>
                </a:moveTo>
                <a:lnTo>
                  <a:pt x="21600" y="21600"/>
                </a:lnTo>
              </a:path>
            </a:pathLst>
          </a:custGeom>
          <a:noFill/>
          <a:ln w="38160">
            <a:solidFill>
              <a:srgbClr val="000000"/>
            </a:solidFill>
            <a:round/>
            <a:headEnd len="med" type="arrow" w="med"/>
            <a:tailEnd len="med" type="arrow" w="med"/>
          </a:ln>
          <a:effectLst>
            <a:outerShdw blurRad="40000" dir="5400000" dist="20160" rotWithShape="0">
              <a:srgbClr val="000000">
                <a:alpha val="38000"/>
              </a:srgbClr>
            </a:outerShdw>
          </a:effectLst>
        </p:spPr>
        <p:style>
          <a:lnRef idx="2">
            <a:schemeClr val="accent1"/>
          </a:lnRef>
          <a:fillRef idx="0">
            <a:schemeClr val="accent1"/>
          </a:fillRef>
          <a:effectRef idx="1">
            <a:schemeClr val="accent1"/>
          </a:effectRef>
          <a:fontRef idx="minor"/>
        </p:style>
      </p:sp>
      <p:sp>
        <p:nvSpPr>
          <p:cNvPr id="851" name="CustomShape 20"/>
          <p:cNvSpPr/>
          <p:nvPr/>
        </p:nvSpPr>
        <p:spPr>
          <a:xfrm flipH="1">
            <a:off x="3967920" y="2885760"/>
            <a:ext cx="1711440" cy="135000"/>
          </a:xfrm>
          <a:custGeom>
            <a:avLst/>
            <a:gdLst/>
            <a:ahLst/>
            <a:rect l="l" t="t" r="r" b="b"/>
            <a:pathLst>
              <a:path w="21600" h="21600">
                <a:moveTo>
                  <a:pt x="0" y="0"/>
                </a:moveTo>
                <a:lnTo>
                  <a:pt x="21600" y="21600"/>
                </a:lnTo>
              </a:path>
            </a:pathLst>
          </a:custGeom>
          <a:noFill/>
          <a:ln w="38160">
            <a:solidFill>
              <a:srgbClr val="000000"/>
            </a:solidFill>
            <a:round/>
            <a:tailEnd len="med" type="arrow" w="med"/>
          </a:ln>
          <a:effectLst>
            <a:outerShdw blurRad="40000" dir="5400000" dist="20160" rotWithShape="0">
              <a:srgbClr val="000000">
                <a:alpha val="38000"/>
              </a:srgbClr>
            </a:outerShdw>
          </a:effectLst>
        </p:spPr>
        <p:style>
          <a:lnRef idx="2">
            <a:schemeClr val="accent1"/>
          </a:lnRef>
          <a:fillRef idx="0">
            <a:schemeClr val="accent1"/>
          </a:fillRef>
          <a:effectRef idx="1">
            <a:schemeClr val="accent1"/>
          </a:effectRef>
          <a:fontRef idx="minor"/>
        </p:style>
      </p:sp>
      <p:sp>
        <p:nvSpPr>
          <p:cNvPr id="852" name="CustomShape 21"/>
          <p:cNvSpPr/>
          <p:nvPr/>
        </p:nvSpPr>
        <p:spPr>
          <a:xfrm flipV="1">
            <a:off x="2533680" y="3084120"/>
            <a:ext cx="800640" cy="77760"/>
          </a:xfrm>
          <a:custGeom>
            <a:avLst/>
            <a:gdLst/>
            <a:ahLst/>
            <a:rect l="l" t="t" r="r" b="b"/>
            <a:pathLst>
              <a:path w="21600" h="21600">
                <a:moveTo>
                  <a:pt x="0" y="0"/>
                </a:moveTo>
                <a:lnTo>
                  <a:pt x="21600" y="21600"/>
                </a:lnTo>
              </a:path>
            </a:pathLst>
          </a:custGeom>
          <a:noFill/>
          <a:ln w="38160">
            <a:solidFill>
              <a:srgbClr val="000000"/>
            </a:solidFill>
            <a:round/>
            <a:tailEnd len="med" type="arrow" w="med"/>
          </a:ln>
          <a:effectLst>
            <a:outerShdw blurRad="40000" dir="5400000" dist="20160" rotWithShape="0">
              <a:srgbClr val="000000">
                <a:alpha val="38000"/>
              </a:srgbClr>
            </a:outerShdw>
          </a:effectLst>
        </p:spPr>
        <p:style>
          <a:lnRef idx="2">
            <a:schemeClr val="accent1"/>
          </a:lnRef>
          <a:fillRef idx="0">
            <a:schemeClr val="accent1"/>
          </a:fillRef>
          <a:effectRef idx="1">
            <a:schemeClr val="accent1"/>
          </a:effectRef>
          <a:fontRef idx="minor"/>
        </p:style>
      </p:sp>
      <p:sp>
        <p:nvSpPr>
          <p:cNvPr id="853" name="CustomShape 22"/>
          <p:cNvSpPr/>
          <p:nvPr/>
        </p:nvSpPr>
        <p:spPr>
          <a:xfrm>
            <a:off x="1717200" y="2545560"/>
            <a:ext cx="330120" cy="354240"/>
          </a:xfrm>
          <a:custGeom>
            <a:avLst/>
            <a:gdLst/>
            <a:ahLst/>
            <a:rect l="l" t="t" r="r" b="b"/>
            <a:pathLst>
              <a:path w="21600" h="21600">
                <a:moveTo>
                  <a:pt x="0" y="0"/>
                </a:moveTo>
                <a:lnTo>
                  <a:pt x="21600" y="21600"/>
                </a:lnTo>
              </a:path>
            </a:pathLst>
          </a:custGeom>
          <a:noFill/>
          <a:ln w="38160">
            <a:solidFill>
              <a:srgbClr val="000000"/>
            </a:solidFill>
            <a:round/>
            <a:tailEnd len="med" type="arrow" w="med"/>
          </a:ln>
          <a:effectLst>
            <a:outerShdw blurRad="40000" dir="5400000" dist="20160" rotWithShape="0">
              <a:srgbClr val="000000">
                <a:alpha val="38000"/>
              </a:srgbClr>
            </a:outerShdw>
          </a:effectLst>
        </p:spPr>
        <p:style>
          <a:lnRef idx="2">
            <a:schemeClr val="accent1"/>
          </a:lnRef>
          <a:fillRef idx="0">
            <a:schemeClr val="accent1"/>
          </a:fillRef>
          <a:effectRef idx="1">
            <a:schemeClr val="accent1"/>
          </a:effectRef>
          <a:fontRef idx="minor"/>
        </p:style>
      </p:sp>
      <p:sp>
        <p:nvSpPr>
          <p:cNvPr id="854" name="CustomShape 23"/>
          <p:cNvSpPr/>
          <p:nvPr/>
        </p:nvSpPr>
        <p:spPr>
          <a:xfrm flipH="1">
            <a:off x="6000120" y="1741680"/>
            <a:ext cx="49320" cy="795960"/>
          </a:xfrm>
          <a:custGeom>
            <a:avLst/>
            <a:gdLst/>
            <a:ahLst/>
            <a:rect l="l" t="t" r="r" b="b"/>
            <a:pathLst>
              <a:path w="21600" h="21600">
                <a:moveTo>
                  <a:pt x="0" y="0"/>
                </a:moveTo>
                <a:lnTo>
                  <a:pt x="21600" y="21600"/>
                </a:lnTo>
              </a:path>
            </a:pathLst>
          </a:custGeom>
          <a:noFill/>
          <a:ln w="38160">
            <a:solidFill>
              <a:srgbClr val="000000"/>
            </a:solidFill>
            <a:round/>
            <a:tailEnd len="med" type="arrow" w="med"/>
          </a:ln>
          <a:effectLst>
            <a:outerShdw blurRad="40000" dir="5400000" dist="20160" rotWithShape="0">
              <a:srgbClr val="000000">
                <a:alpha val="38000"/>
              </a:srgbClr>
            </a:outerShdw>
          </a:effectLst>
        </p:spPr>
        <p:style>
          <a:lnRef idx="2">
            <a:schemeClr val="accent1"/>
          </a:lnRef>
          <a:fillRef idx="0">
            <a:schemeClr val="accent1"/>
          </a:fillRef>
          <a:effectRef idx="1">
            <a:schemeClr val="accent1"/>
          </a:effectRef>
          <a:fontRef idx="minor"/>
        </p:style>
      </p:sp>
    </p:spTree>
  </p:cSld>
  <mc:AlternateContent>
    <mc:Choice Requires="p14">
      <p:transition spd="slow" p14:dur="2000"/>
    </mc:Choice>
    <mc:Fallback>
      <p:transition spd="slow"/>
    </mc:Fallback>
  </mc:AlternateContent>
</p:sld>
</file>

<file path=ppt/slides/slide3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55" name="CustomShape 1"/>
          <p:cNvSpPr/>
          <p:nvPr/>
        </p:nvSpPr>
        <p:spPr>
          <a:xfrm>
            <a:off x="251640" y="771480"/>
            <a:ext cx="6336000" cy="3180600"/>
          </a:xfrm>
          <a:prstGeom prst="rect">
            <a:avLst/>
          </a:prstGeom>
          <a:noFill/>
          <a:ln>
            <a:noFill/>
          </a:ln>
        </p:spPr>
        <p:style>
          <a:lnRef idx="0"/>
          <a:fillRef idx="0"/>
          <a:effectRef idx="0"/>
          <a:fontRef idx="minor"/>
        </p:style>
        <p:txBody>
          <a:bodyPr lIns="0" rIns="0" tIns="0" bIns="0">
            <a:normAutofit/>
          </a:bodyPr>
          <a:p>
            <a:pPr marL="216000" indent="-215280">
              <a:lnSpc>
                <a:spcPct val="90000"/>
              </a:lnSpc>
              <a:spcBef>
                <a:spcPts val="601"/>
              </a:spcBef>
              <a:buClr>
                <a:srgbClr val="1a9aff"/>
              </a:buClr>
              <a:buFont typeface="Arial"/>
              <a:buChar char="•"/>
            </a:pPr>
            <a:r>
              <a:rPr b="0" lang="en-AU" sz="2000" spc="-1" strike="noStrike">
                <a:solidFill>
                  <a:srgbClr val="001d34"/>
                </a:solidFill>
                <a:latin typeface="Calibri"/>
              </a:rPr>
              <a:t>Conservation and economics</a:t>
            </a:r>
            <a:endParaRPr b="0" lang="en-AU" sz="2000" spc="-1" strike="noStrike">
              <a:latin typeface="Arial"/>
            </a:endParaRPr>
          </a:p>
          <a:p>
            <a:pPr marL="216000" indent="-215280">
              <a:lnSpc>
                <a:spcPct val="90000"/>
              </a:lnSpc>
              <a:spcBef>
                <a:spcPts val="601"/>
              </a:spcBef>
              <a:buClr>
                <a:srgbClr val="1a9aff"/>
              </a:buClr>
              <a:buFont typeface="Arial"/>
              <a:buChar char="•"/>
            </a:pPr>
            <a:r>
              <a:rPr b="0" lang="en-AU" sz="2000" spc="-1" strike="noStrike">
                <a:solidFill>
                  <a:srgbClr val="001d34"/>
                </a:solidFill>
                <a:latin typeface="Calibri"/>
              </a:rPr>
              <a:t> </a:t>
            </a:r>
            <a:r>
              <a:rPr b="0" lang="en-AU" sz="2000" spc="-1" strike="noStrike">
                <a:solidFill>
                  <a:srgbClr val="001d34"/>
                </a:solidFill>
                <a:latin typeface="Calibri"/>
              </a:rPr>
              <a:t>Short term costs vs long term pay-off</a:t>
            </a:r>
            <a:endParaRPr b="0" lang="en-AU" sz="2000" spc="-1" strike="noStrike">
              <a:latin typeface="Arial"/>
            </a:endParaRPr>
          </a:p>
          <a:p>
            <a:pPr marL="216000" indent="-215280">
              <a:lnSpc>
                <a:spcPct val="90000"/>
              </a:lnSpc>
              <a:spcBef>
                <a:spcPts val="601"/>
              </a:spcBef>
              <a:buClr>
                <a:srgbClr val="1a9aff"/>
              </a:buClr>
              <a:buFont typeface="Arial"/>
              <a:buChar char="•"/>
            </a:pPr>
            <a:r>
              <a:rPr b="0" lang="en-AU" sz="2000" spc="-1" strike="noStrike">
                <a:solidFill>
                  <a:srgbClr val="001d34"/>
                </a:solidFill>
                <a:latin typeface="Calibri"/>
              </a:rPr>
              <a:t> </a:t>
            </a:r>
            <a:r>
              <a:rPr b="0" lang="en-AU" sz="2000" spc="-1" strike="noStrike">
                <a:solidFill>
                  <a:srgbClr val="001d34"/>
                </a:solidFill>
                <a:latin typeface="Calibri"/>
              </a:rPr>
              <a:t>There were management costs (race to fish under lax management has its own costs – economic collapse)</a:t>
            </a:r>
            <a:endParaRPr b="0" lang="en-AU" sz="2000" spc="-1" strike="noStrike">
              <a:latin typeface="Arial"/>
            </a:endParaRPr>
          </a:p>
          <a:p>
            <a:pPr marL="216000" indent="-215280">
              <a:lnSpc>
                <a:spcPct val="90000"/>
              </a:lnSpc>
              <a:spcBef>
                <a:spcPts val="601"/>
              </a:spcBef>
              <a:buClr>
                <a:srgbClr val="1a9aff"/>
              </a:buClr>
              <a:buFont typeface="Arial"/>
              <a:buChar char="•"/>
            </a:pPr>
            <a:r>
              <a:rPr b="0" lang="en-AU" sz="2000" spc="-1" strike="noStrike">
                <a:solidFill>
                  <a:srgbClr val="001d34"/>
                </a:solidFill>
                <a:latin typeface="Calibri"/>
              </a:rPr>
              <a:t> </a:t>
            </a:r>
            <a:r>
              <a:rPr b="0" lang="en-AU" sz="2000" spc="-1" strike="noStrike">
                <a:solidFill>
                  <a:srgbClr val="001d34"/>
                </a:solidFill>
                <a:latin typeface="Calibri"/>
              </a:rPr>
              <a:t>While move to integrated management costly in short term it increased profit and reduced risk</a:t>
            </a:r>
            <a:endParaRPr b="0" lang="en-AU" sz="2000" spc="-1" strike="noStrike">
              <a:latin typeface="Arial"/>
            </a:endParaRPr>
          </a:p>
          <a:p>
            <a:pPr>
              <a:lnSpc>
                <a:spcPct val="90000"/>
              </a:lnSpc>
              <a:spcBef>
                <a:spcPts val="601"/>
              </a:spcBef>
            </a:pPr>
            <a:endParaRPr b="0" lang="en-AU" sz="2000" spc="-1" strike="noStrike">
              <a:latin typeface="Arial"/>
            </a:endParaRPr>
          </a:p>
          <a:p>
            <a:pPr>
              <a:lnSpc>
                <a:spcPct val="90000"/>
              </a:lnSpc>
              <a:spcBef>
                <a:spcPts val="601"/>
              </a:spcBef>
            </a:pPr>
            <a:endParaRPr b="0" lang="en-AU" sz="2000" spc="-1" strike="noStrike">
              <a:latin typeface="Arial"/>
            </a:endParaRPr>
          </a:p>
        </p:txBody>
      </p:sp>
      <p:sp>
        <p:nvSpPr>
          <p:cNvPr id="856" name="CustomShape 2"/>
          <p:cNvSpPr/>
          <p:nvPr/>
        </p:nvSpPr>
        <p:spPr>
          <a:xfrm>
            <a:off x="899640" y="204120"/>
            <a:ext cx="6336000" cy="638640"/>
          </a:xfrm>
          <a:prstGeom prst="rect">
            <a:avLst/>
          </a:prstGeom>
          <a:noFill/>
          <a:ln>
            <a:noFill/>
          </a:ln>
        </p:spPr>
        <p:style>
          <a:lnRef idx="0"/>
          <a:fillRef idx="0"/>
          <a:effectRef idx="0"/>
          <a:fontRef idx="minor"/>
        </p:style>
        <p:txBody>
          <a:bodyPr lIns="0" rIns="0" tIns="0" bIns="0">
            <a:normAutofit/>
          </a:bodyPr>
          <a:p>
            <a:pPr>
              <a:lnSpc>
                <a:spcPct val="100000"/>
              </a:lnSpc>
            </a:pPr>
            <a:r>
              <a:rPr b="0" lang="en-AU" sz="3600" spc="-1" strike="noStrike">
                <a:solidFill>
                  <a:srgbClr val="757579"/>
                </a:solidFill>
                <a:latin typeface="Calibri"/>
              </a:rPr>
              <a:t>Major trade-offs exist</a:t>
            </a:r>
            <a:endParaRPr b="0" lang="en-AU" sz="3600" spc="-1" strike="noStrike">
              <a:latin typeface="Arial"/>
            </a:endParaRPr>
          </a:p>
        </p:txBody>
      </p:sp>
      <p:pic>
        <p:nvPicPr>
          <p:cNvPr id="857" name="Picture 5" descr="profit_day"/>
          <p:cNvPicPr/>
          <p:nvPr/>
        </p:nvPicPr>
        <p:blipFill>
          <a:blip r:embed="rId1"/>
          <a:stretch/>
        </p:blipFill>
        <p:spPr>
          <a:xfrm>
            <a:off x="1259640" y="2787840"/>
            <a:ext cx="4813560" cy="2257920"/>
          </a:xfrm>
          <a:prstGeom prst="rect">
            <a:avLst/>
          </a:prstGeom>
          <a:ln>
            <a:noFill/>
          </a:ln>
        </p:spPr>
      </p:pic>
      <p:sp>
        <p:nvSpPr>
          <p:cNvPr id="858" name="CustomShape 3"/>
          <p:cNvSpPr/>
          <p:nvPr/>
        </p:nvSpPr>
        <p:spPr>
          <a:xfrm>
            <a:off x="6948360" y="0"/>
            <a:ext cx="2194920" cy="51429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p:style>
      </p:sp>
      <p:pic>
        <p:nvPicPr>
          <p:cNvPr id="859" name="Picture 11" descr=""/>
          <p:cNvPicPr/>
          <p:nvPr/>
        </p:nvPicPr>
        <p:blipFill>
          <a:blip r:embed="rId2"/>
          <a:srcRect l="0" t="5203" r="0" b="12199"/>
          <a:stretch/>
        </p:blipFill>
        <p:spPr>
          <a:xfrm>
            <a:off x="6228360" y="0"/>
            <a:ext cx="4103640" cy="5235480"/>
          </a:xfrm>
          <a:prstGeom prst="rect">
            <a:avLst/>
          </a:prstGeom>
          <a:ln>
            <a:noFill/>
          </a:ln>
        </p:spPr>
      </p:pic>
    </p:spTree>
  </p:cSld>
  <mc:AlternateContent>
    <mc:Choice Requires="p14">
      <p:transition spd="slow" p14:dur="2000"/>
    </mc:Choice>
    <mc:Fallback>
      <p:transition spd="slow"/>
    </mc:Fallback>
  </mc:AlternateContent>
  <p:timing>
    <p:tnLst>
      <p:par>
        <p:cTn id="176" dur="indefinite" restart="never" nodeType="tmRoot">
          <p:childTnLst>
            <p:seq>
              <p:cTn id="177" dur="indefinite" nodeType="mainSeq">
                <p:childTnLst>
                  <p:par>
                    <p:cTn id="178" fill="hold">
                      <p:stCondLst>
                        <p:cond delay="0"/>
                      </p:stCondLst>
                      <p:childTnLst>
                        <p:par>
                          <p:cTn id="179" fill="hold">
                            <p:stCondLst>
                              <p:cond delay="0"/>
                            </p:stCondLst>
                            <p:childTnLst>
                              <p:par>
                                <p:cTn id="180" nodeType="withEffect" fill="hold" presetClass="entr" presetID="1">
                                  <p:stCondLst>
                                    <p:cond delay="0"/>
                                  </p:stCondLst>
                                  <p:childTnLst>
                                    <p:set>
                                      <p:cBhvr>
                                        <p:cTn id="181" dur="1" fill="hold">
                                          <p:stCondLst>
                                            <p:cond delay="0"/>
                                          </p:stCondLst>
                                        </p:cTn>
                                        <p:tgtEl>
                                          <p:spTgt spid="85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60" name="CustomShape 1"/>
          <p:cNvSpPr/>
          <p:nvPr/>
        </p:nvSpPr>
        <p:spPr>
          <a:xfrm>
            <a:off x="107640" y="1059480"/>
            <a:ext cx="6984000" cy="3180600"/>
          </a:xfrm>
          <a:prstGeom prst="rect">
            <a:avLst/>
          </a:prstGeom>
          <a:noFill/>
          <a:ln>
            <a:noFill/>
          </a:ln>
        </p:spPr>
        <p:style>
          <a:lnRef idx="0"/>
          <a:fillRef idx="0"/>
          <a:effectRef idx="0"/>
          <a:fontRef idx="minor"/>
        </p:style>
        <p:txBody>
          <a:bodyPr lIns="0" rIns="0" tIns="0" bIns="0">
            <a:normAutofit/>
          </a:bodyPr>
          <a:p>
            <a:pPr marL="216000" indent="-215280">
              <a:lnSpc>
                <a:spcPct val="90000"/>
              </a:lnSpc>
              <a:spcBef>
                <a:spcPts val="601"/>
              </a:spcBef>
              <a:buClr>
                <a:srgbClr val="1a9aff"/>
              </a:buClr>
              <a:buFont typeface="Arial"/>
              <a:buChar char="•"/>
            </a:pPr>
            <a:r>
              <a:rPr b="0" lang="en-AU" sz="2400" spc="-1" strike="noStrike">
                <a:solidFill>
                  <a:srgbClr val="001d34"/>
                </a:solidFill>
                <a:latin typeface="Calibri"/>
              </a:rPr>
              <a:t>EBFM and management strategy implications</a:t>
            </a:r>
            <a:endParaRPr b="0" lang="en-AU" sz="2400" spc="-1" strike="noStrike">
              <a:latin typeface="Arial"/>
            </a:endParaRPr>
          </a:p>
          <a:p>
            <a:pPr lvl="1" marL="396000" indent="-179280">
              <a:lnSpc>
                <a:spcPct val="90000"/>
              </a:lnSpc>
              <a:spcBef>
                <a:spcPts val="601"/>
              </a:spcBef>
              <a:buClr>
                <a:srgbClr val="1a9aff"/>
              </a:buClr>
              <a:buFont typeface="Cambria"/>
              <a:buChar char="⎻"/>
            </a:pPr>
            <a:r>
              <a:rPr b="0" lang="en-AU" sz="2400" spc="-1" strike="noStrike">
                <a:solidFill>
                  <a:srgbClr val="001d34"/>
                </a:solidFill>
                <a:latin typeface="Calibri"/>
              </a:rPr>
              <a:t> </a:t>
            </a:r>
            <a:r>
              <a:rPr b="0" lang="en-AU" sz="2400" spc="-1" strike="noStrike">
                <a:solidFill>
                  <a:srgbClr val="001d34"/>
                </a:solidFill>
                <a:latin typeface="Calibri"/>
              </a:rPr>
              <a:t>unfished reference areas needed</a:t>
            </a:r>
            <a:endParaRPr b="0" lang="en-AU" sz="2400" spc="-1" strike="noStrike">
              <a:latin typeface="Arial"/>
            </a:endParaRPr>
          </a:p>
          <a:p>
            <a:pPr lvl="1" marL="396000" indent="-179280">
              <a:lnSpc>
                <a:spcPct val="90000"/>
              </a:lnSpc>
              <a:spcBef>
                <a:spcPts val="601"/>
              </a:spcBef>
              <a:buClr>
                <a:srgbClr val="1a9aff"/>
              </a:buClr>
              <a:buFont typeface="Cambria"/>
              <a:buChar char="⎻"/>
            </a:pPr>
            <a:r>
              <a:rPr b="0" lang="en-AU" sz="2400" spc="-1" strike="noStrike">
                <a:solidFill>
                  <a:srgbClr val="001d34"/>
                </a:solidFill>
                <a:latin typeface="Calibri"/>
              </a:rPr>
              <a:t> </a:t>
            </a:r>
            <a:r>
              <a:rPr b="0" lang="en-AU" sz="2400" spc="-1" strike="noStrike">
                <a:solidFill>
                  <a:srgbClr val="001d34"/>
                </a:solidFill>
                <a:latin typeface="Calibri"/>
              </a:rPr>
              <a:t>spatial management = effective if chunky</a:t>
            </a:r>
            <a:endParaRPr b="0" lang="en-AU" sz="2400" spc="-1" strike="noStrike">
              <a:latin typeface="Arial"/>
            </a:endParaRPr>
          </a:p>
          <a:p>
            <a:pPr lvl="1" marL="396000" indent="-179280">
              <a:lnSpc>
                <a:spcPct val="90000"/>
              </a:lnSpc>
              <a:spcBef>
                <a:spcPts val="601"/>
              </a:spcBef>
              <a:buClr>
                <a:srgbClr val="1a9aff"/>
              </a:buClr>
              <a:buFont typeface="Cambria"/>
              <a:buChar char="⎻"/>
            </a:pPr>
            <a:r>
              <a:rPr b="0" lang="en-AU" sz="2400" spc="-1" strike="noStrike">
                <a:solidFill>
                  <a:srgbClr val="001d34"/>
                </a:solidFill>
                <a:latin typeface="Calibri"/>
              </a:rPr>
              <a:t> </a:t>
            </a:r>
            <a:r>
              <a:rPr b="0" lang="en-AU" sz="2400" spc="-1" strike="noStrike">
                <a:solidFill>
                  <a:srgbClr val="001d34"/>
                </a:solidFill>
                <a:latin typeface="Calibri"/>
              </a:rPr>
              <a:t>no single solution (integrated better)</a:t>
            </a:r>
            <a:endParaRPr b="0" lang="en-AU" sz="2400" spc="-1" strike="noStrike">
              <a:latin typeface="Arial"/>
            </a:endParaRPr>
          </a:p>
          <a:p>
            <a:pPr lvl="1" marL="396000" indent="-179280">
              <a:lnSpc>
                <a:spcPct val="90000"/>
              </a:lnSpc>
              <a:spcBef>
                <a:spcPts val="601"/>
              </a:spcBef>
              <a:buClr>
                <a:srgbClr val="1a9aff"/>
              </a:buClr>
              <a:buFont typeface="Cambria"/>
              <a:buChar char="⎻"/>
            </a:pPr>
            <a:r>
              <a:rPr b="0" lang="en-AU" sz="2400" spc="-1" strike="noStrike">
                <a:solidFill>
                  <a:srgbClr val="001d34"/>
                </a:solidFill>
                <a:latin typeface="Calibri"/>
              </a:rPr>
              <a:t> </a:t>
            </a:r>
            <a:r>
              <a:rPr b="0" lang="en-AU" sz="2400" spc="-1" strike="noStrike">
                <a:solidFill>
                  <a:srgbClr val="001d34"/>
                </a:solidFill>
                <a:latin typeface="Calibri"/>
              </a:rPr>
              <a:t>behavioural uncertainty is VERY important</a:t>
            </a:r>
            <a:endParaRPr b="0" lang="en-AU" sz="2400" spc="-1" strike="noStrike">
              <a:latin typeface="Arial"/>
            </a:endParaRPr>
          </a:p>
          <a:p>
            <a:pPr lvl="1" marL="396000" indent="-179280">
              <a:lnSpc>
                <a:spcPct val="90000"/>
              </a:lnSpc>
              <a:spcBef>
                <a:spcPts val="601"/>
              </a:spcBef>
              <a:buClr>
                <a:srgbClr val="1a9aff"/>
              </a:buClr>
              <a:buFont typeface="Cambria"/>
              <a:buChar char="⎻"/>
            </a:pPr>
            <a:r>
              <a:rPr b="0" lang="en-AU" sz="2400" spc="-1" strike="noStrike">
                <a:solidFill>
                  <a:srgbClr val="001d34"/>
                </a:solidFill>
                <a:latin typeface="Calibri"/>
              </a:rPr>
              <a:t> </a:t>
            </a:r>
            <a:r>
              <a:rPr b="0" lang="en-AU" sz="2400" spc="-1" strike="noStrike">
                <a:solidFill>
                  <a:srgbClr val="001d34"/>
                </a:solidFill>
                <a:latin typeface="Calibri"/>
              </a:rPr>
              <a:t>strong trade-offs </a:t>
            </a:r>
            <a:endParaRPr b="0" lang="en-AU" sz="2400" spc="-1" strike="noStrike">
              <a:latin typeface="Arial"/>
            </a:endParaRPr>
          </a:p>
          <a:p>
            <a:pPr lvl="1" marL="396000" indent="-179280">
              <a:lnSpc>
                <a:spcPct val="90000"/>
              </a:lnSpc>
              <a:spcBef>
                <a:spcPts val="601"/>
              </a:spcBef>
              <a:buClr>
                <a:srgbClr val="1a9aff"/>
              </a:buClr>
              <a:buFont typeface="Cambria"/>
              <a:buChar char="⎻"/>
            </a:pPr>
            <a:r>
              <a:rPr b="0" lang="en-AU" sz="2400" spc="-1" strike="noStrike">
                <a:solidFill>
                  <a:srgbClr val="001d34"/>
                </a:solidFill>
                <a:latin typeface="Calibri"/>
              </a:rPr>
              <a:t> </a:t>
            </a:r>
            <a:r>
              <a:rPr b="0" lang="en-AU" sz="2400" spc="-1" strike="noStrike">
                <a:solidFill>
                  <a:srgbClr val="001d34"/>
                </a:solidFill>
                <a:latin typeface="Calibri"/>
              </a:rPr>
              <a:t>goal state and acceptable impacts must be defined</a:t>
            </a:r>
            <a:endParaRPr b="0" lang="en-AU" sz="2400" spc="-1" strike="noStrike">
              <a:latin typeface="Arial"/>
            </a:endParaRPr>
          </a:p>
        </p:txBody>
      </p:sp>
      <p:sp>
        <p:nvSpPr>
          <p:cNvPr id="861" name="CustomShape 2"/>
          <p:cNvSpPr/>
          <p:nvPr/>
        </p:nvSpPr>
        <p:spPr>
          <a:xfrm>
            <a:off x="899640" y="204120"/>
            <a:ext cx="6336000" cy="638640"/>
          </a:xfrm>
          <a:prstGeom prst="rect">
            <a:avLst/>
          </a:prstGeom>
          <a:noFill/>
          <a:ln>
            <a:noFill/>
          </a:ln>
        </p:spPr>
        <p:style>
          <a:lnRef idx="0"/>
          <a:fillRef idx="0"/>
          <a:effectRef idx="0"/>
          <a:fontRef idx="minor"/>
        </p:style>
        <p:txBody>
          <a:bodyPr lIns="0" rIns="0" tIns="0" bIns="0">
            <a:normAutofit/>
          </a:bodyPr>
          <a:p>
            <a:pPr>
              <a:lnSpc>
                <a:spcPct val="100000"/>
              </a:lnSpc>
            </a:pPr>
            <a:r>
              <a:rPr b="0" lang="en-AU" sz="3600" spc="-1" strike="noStrike">
                <a:solidFill>
                  <a:srgbClr val="757579"/>
                </a:solidFill>
                <a:latin typeface="Calibri"/>
              </a:rPr>
              <a:t>Issues Tackled</a:t>
            </a:r>
            <a:endParaRPr b="0" lang="en-AU" sz="3600" spc="-1" strike="noStrike">
              <a:latin typeface="Arial"/>
            </a:endParaRPr>
          </a:p>
        </p:txBody>
      </p:sp>
      <p:pic>
        <p:nvPicPr>
          <p:cNvPr id="862" name="Picture 9" descr=""/>
          <p:cNvPicPr/>
          <p:nvPr/>
        </p:nvPicPr>
        <p:blipFill>
          <a:blip r:embed="rId1"/>
          <a:stretch/>
        </p:blipFill>
        <p:spPr>
          <a:xfrm>
            <a:off x="6918480" y="0"/>
            <a:ext cx="2215080" cy="5142960"/>
          </a:xfrm>
          <a:prstGeom prst="rect">
            <a:avLst/>
          </a:prstGeom>
          <a:ln>
            <a:noFill/>
          </a:ln>
        </p:spPr>
      </p:pic>
    </p:spTree>
  </p:cSld>
  <mc:AlternateContent>
    <mc:Choice Requires="p14">
      <p:transition spd="slow" p14:dur="2000"/>
    </mc:Choice>
    <mc:Fallback>
      <p:transition spd="slow"/>
    </mc:Fallback>
  </mc:AlternateContent>
</p:sld>
</file>

<file path=ppt/slides/slide3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63" name="CustomShape 1"/>
          <p:cNvSpPr/>
          <p:nvPr/>
        </p:nvSpPr>
        <p:spPr>
          <a:xfrm>
            <a:off x="6804360" y="0"/>
            <a:ext cx="2338920" cy="51429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p:style>
      </p:sp>
      <p:sp>
        <p:nvSpPr>
          <p:cNvPr id="864" name="CustomShape 2"/>
          <p:cNvSpPr/>
          <p:nvPr/>
        </p:nvSpPr>
        <p:spPr>
          <a:xfrm>
            <a:off x="251640" y="1059480"/>
            <a:ext cx="5987880" cy="3180600"/>
          </a:xfrm>
          <a:prstGeom prst="rect">
            <a:avLst/>
          </a:prstGeom>
          <a:noFill/>
          <a:ln>
            <a:noFill/>
          </a:ln>
        </p:spPr>
        <p:style>
          <a:lnRef idx="0"/>
          <a:fillRef idx="0"/>
          <a:effectRef idx="0"/>
          <a:fontRef idx="minor"/>
        </p:style>
        <p:txBody>
          <a:bodyPr lIns="0" rIns="0" tIns="0" bIns="0">
            <a:normAutofit/>
          </a:bodyPr>
          <a:p>
            <a:pPr marL="216000" indent="-215280">
              <a:lnSpc>
                <a:spcPct val="90000"/>
              </a:lnSpc>
              <a:spcBef>
                <a:spcPts val="601"/>
              </a:spcBef>
              <a:buClr>
                <a:srgbClr val="1a9aff"/>
              </a:buClr>
              <a:buFont typeface="Arial"/>
              <a:buChar char="•"/>
            </a:pPr>
            <a:r>
              <a:rPr b="0" lang="en-AU" sz="2400" spc="-1" strike="noStrike">
                <a:solidFill>
                  <a:srgbClr val="001d34"/>
                </a:solidFill>
                <a:latin typeface="Calibri"/>
              </a:rPr>
              <a:t>Contributed information to AFMA decision making</a:t>
            </a:r>
            <a:endParaRPr b="0" lang="en-AU" sz="2400" spc="-1" strike="noStrike">
              <a:latin typeface="Arial"/>
            </a:endParaRPr>
          </a:p>
          <a:p>
            <a:pPr marL="216000" indent="-215280">
              <a:lnSpc>
                <a:spcPct val="90000"/>
              </a:lnSpc>
              <a:spcBef>
                <a:spcPts val="601"/>
              </a:spcBef>
              <a:buClr>
                <a:srgbClr val="1a9aff"/>
              </a:buClr>
              <a:buFont typeface="Arial"/>
              <a:buChar char="•"/>
            </a:pPr>
            <a:r>
              <a:rPr b="0" lang="en-AU" sz="2400" spc="-1" strike="noStrike">
                <a:solidFill>
                  <a:srgbClr val="001d34"/>
                </a:solidFill>
                <a:latin typeface="Calibri"/>
              </a:rPr>
              <a:t> </a:t>
            </a:r>
            <a:r>
              <a:rPr b="0" lang="en-AU" sz="2400" spc="-1" strike="noStrike">
                <a:solidFill>
                  <a:srgbClr val="001d34"/>
                </a:solidFill>
                <a:latin typeface="Calibri"/>
              </a:rPr>
              <a:t>Fishery restructured</a:t>
            </a:r>
            <a:endParaRPr b="0" lang="en-AU" sz="2400" spc="-1" strike="noStrike">
              <a:latin typeface="Arial"/>
            </a:endParaRPr>
          </a:p>
          <a:p>
            <a:pPr marL="216000" indent="-215280">
              <a:lnSpc>
                <a:spcPct val="90000"/>
              </a:lnSpc>
              <a:spcBef>
                <a:spcPts val="601"/>
              </a:spcBef>
              <a:buClr>
                <a:srgbClr val="1a9aff"/>
              </a:buClr>
              <a:buFont typeface="Arial"/>
              <a:buChar char="•"/>
            </a:pPr>
            <a:r>
              <a:rPr b="0" lang="en-AU" sz="2400" spc="-1" strike="noStrike">
                <a:solidFill>
                  <a:srgbClr val="001d34"/>
                </a:solidFill>
                <a:latin typeface="Calibri"/>
              </a:rPr>
              <a:t> “</a:t>
            </a:r>
            <a:r>
              <a:rPr b="0" lang="en-AU" sz="2400" spc="-1" strike="noStrike">
                <a:solidFill>
                  <a:srgbClr val="001d34"/>
                </a:solidFill>
                <a:latin typeface="Calibri"/>
              </a:rPr>
              <a:t>Blue skies” integrated management is largely now how the fishery is managed</a:t>
            </a:r>
            <a:endParaRPr b="0" lang="en-AU" sz="2400" spc="-1" strike="noStrike">
              <a:latin typeface="Arial"/>
            </a:endParaRPr>
          </a:p>
          <a:p>
            <a:pPr marL="216000" indent="-215280">
              <a:lnSpc>
                <a:spcPct val="90000"/>
              </a:lnSpc>
              <a:spcBef>
                <a:spcPts val="601"/>
              </a:spcBef>
              <a:buClr>
                <a:srgbClr val="1a9aff"/>
              </a:buClr>
              <a:buFont typeface="Arial"/>
              <a:buChar char="•"/>
            </a:pPr>
            <a:r>
              <a:rPr b="0" lang="en-AU" sz="2400" spc="-1" strike="noStrike">
                <a:solidFill>
                  <a:srgbClr val="001d34"/>
                </a:solidFill>
                <a:latin typeface="Calibri"/>
              </a:rPr>
              <a:t>Decade later MSE testing ideas in ecosystem models = standard practice</a:t>
            </a:r>
            <a:endParaRPr b="0" lang="en-AU" sz="2400" spc="-1" strike="noStrike">
              <a:latin typeface="Arial"/>
            </a:endParaRPr>
          </a:p>
          <a:p>
            <a:pPr>
              <a:lnSpc>
                <a:spcPct val="90000"/>
              </a:lnSpc>
              <a:spcBef>
                <a:spcPts val="601"/>
              </a:spcBef>
            </a:pPr>
            <a:endParaRPr b="0" lang="en-AU" sz="2400" spc="-1" strike="noStrike">
              <a:latin typeface="Arial"/>
            </a:endParaRPr>
          </a:p>
          <a:p>
            <a:pPr>
              <a:lnSpc>
                <a:spcPct val="90000"/>
              </a:lnSpc>
              <a:spcBef>
                <a:spcPts val="601"/>
              </a:spcBef>
            </a:pPr>
            <a:endParaRPr b="0" lang="en-AU" sz="2400" spc="-1" strike="noStrike">
              <a:latin typeface="Arial"/>
            </a:endParaRPr>
          </a:p>
          <a:p>
            <a:pPr>
              <a:lnSpc>
                <a:spcPct val="90000"/>
              </a:lnSpc>
              <a:spcBef>
                <a:spcPts val="601"/>
              </a:spcBef>
            </a:pPr>
            <a:endParaRPr b="0" lang="en-AU" sz="2400" spc="-1" strike="noStrike">
              <a:latin typeface="Arial"/>
            </a:endParaRPr>
          </a:p>
        </p:txBody>
      </p:sp>
      <p:sp>
        <p:nvSpPr>
          <p:cNvPr id="865" name="CustomShape 3"/>
          <p:cNvSpPr/>
          <p:nvPr/>
        </p:nvSpPr>
        <p:spPr>
          <a:xfrm>
            <a:off x="899640" y="204120"/>
            <a:ext cx="6336000" cy="638640"/>
          </a:xfrm>
          <a:prstGeom prst="rect">
            <a:avLst/>
          </a:prstGeom>
          <a:noFill/>
          <a:ln>
            <a:noFill/>
          </a:ln>
        </p:spPr>
        <p:style>
          <a:lnRef idx="0"/>
          <a:fillRef idx="0"/>
          <a:effectRef idx="0"/>
          <a:fontRef idx="minor"/>
        </p:style>
        <p:txBody>
          <a:bodyPr lIns="0" rIns="0" tIns="0" bIns="0">
            <a:normAutofit/>
          </a:bodyPr>
          <a:p>
            <a:pPr>
              <a:lnSpc>
                <a:spcPct val="100000"/>
              </a:lnSpc>
            </a:pPr>
            <a:r>
              <a:rPr b="0" lang="en-AU" sz="3600" spc="-1" strike="noStrike">
                <a:solidFill>
                  <a:srgbClr val="757579"/>
                </a:solidFill>
                <a:latin typeface="Calibri"/>
              </a:rPr>
              <a:t>Outcomes</a:t>
            </a:r>
            <a:endParaRPr b="0" lang="en-AU" sz="3600" spc="-1" strike="noStrike">
              <a:latin typeface="Arial"/>
            </a:endParaRPr>
          </a:p>
        </p:txBody>
      </p:sp>
      <p:pic>
        <p:nvPicPr>
          <p:cNvPr id="866" name="Picture 7" descr="restructuring.tiff"/>
          <p:cNvPicPr/>
          <p:nvPr/>
        </p:nvPicPr>
        <p:blipFill>
          <a:blip r:embed="rId1"/>
          <a:stretch/>
        </p:blipFill>
        <p:spPr>
          <a:xfrm>
            <a:off x="6480000" y="547200"/>
            <a:ext cx="2642040" cy="4060440"/>
          </a:xfrm>
          <a:prstGeom prst="rect">
            <a:avLst/>
          </a:prstGeom>
          <a:ln cap="sq" w="88920">
            <a:solidFill>
              <a:srgbClr val="ffffff"/>
            </a:solidFill>
            <a:miter/>
          </a:ln>
          <a:effectLst>
            <a:outerShdw algn="tl" blurRad="55000" dir="5400000" dist="18000" rotWithShape="0">
              <a:srgbClr val="000000">
                <a:alpha val="40000"/>
              </a:srgbClr>
            </a:outerShdw>
          </a:effectLst>
          <a:scene3d>
            <a:camera prst="orthographicFront"/>
            <a:lightRig dir="t" rig="twoPt">
              <a:rot lat="0" lon="0" rev="7200000"/>
            </a:lightRig>
          </a:scene3d>
          <a:sp3d>
            <a:bevelT w="25400" h="19050"/>
            <a:contourClr>
              <a:srgbClr val="ffffff"/>
            </a:contourClr>
          </a:sp3d>
        </p:spPr>
      </p:pic>
      <p:pic>
        <p:nvPicPr>
          <p:cNvPr id="867" name="Picture 8" descr="ministerial_directive.tiff"/>
          <p:cNvPicPr/>
          <p:nvPr/>
        </p:nvPicPr>
        <p:blipFill>
          <a:blip r:embed="rId2"/>
          <a:stretch/>
        </p:blipFill>
        <p:spPr>
          <a:xfrm>
            <a:off x="3852000" y="3449160"/>
            <a:ext cx="2598480" cy="1582920"/>
          </a:xfrm>
          <a:prstGeom prst="rect">
            <a:avLst/>
          </a:prstGeom>
          <a:ln>
            <a:noFill/>
          </a:ln>
          <a:effectLst>
            <a:outerShdw algn="tl" blurRad="190500" rotWithShape="0">
              <a:srgbClr val="808080">
                <a:alpha val="70000"/>
              </a:srgbClr>
            </a:outerShdw>
          </a:effectLst>
        </p:spPr>
      </p:pic>
    </p:spTree>
  </p:cSld>
  <mc:AlternateContent>
    <mc:Choice Requires="p14">
      <p:transition spd="slow" p14:dur="2000"/>
    </mc:Choice>
    <mc:Fallback>
      <p:transition spd="slow"/>
    </mc:Fallback>
  </mc:AlternateContent>
</p:sld>
</file>

<file path=ppt/slides/slide3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868" name="Picture 6" descr="Updated_SETF_predictions_splitdiff.TIF"/>
          <p:cNvPicPr/>
          <p:nvPr/>
        </p:nvPicPr>
        <p:blipFill>
          <a:blip r:embed="rId1"/>
          <a:stretch/>
        </p:blipFill>
        <p:spPr>
          <a:xfrm>
            <a:off x="1187640" y="1635480"/>
            <a:ext cx="4731120" cy="3398400"/>
          </a:xfrm>
          <a:prstGeom prst="rect">
            <a:avLst/>
          </a:prstGeom>
          <a:ln>
            <a:noFill/>
          </a:ln>
        </p:spPr>
      </p:pic>
      <p:sp>
        <p:nvSpPr>
          <p:cNvPr id="869" name="CustomShape 1"/>
          <p:cNvSpPr/>
          <p:nvPr/>
        </p:nvSpPr>
        <p:spPr>
          <a:xfrm>
            <a:off x="251640" y="915480"/>
            <a:ext cx="5987880" cy="3180600"/>
          </a:xfrm>
          <a:prstGeom prst="rect">
            <a:avLst/>
          </a:prstGeom>
          <a:noFill/>
          <a:ln>
            <a:noFill/>
          </a:ln>
        </p:spPr>
        <p:style>
          <a:lnRef idx="0"/>
          <a:fillRef idx="0"/>
          <a:effectRef idx="0"/>
          <a:fontRef idx="minor"/>
        </p:style>
        <p:txBody>
          <a:bodyPr lIns="0" rIns="0" tIns="0" bIns="0">
            <a:normAutofit/>
          </a:bodyPr>
          <a:p>
            <a:pPr marL="216000" indent="-215280">
              <a:lnSpc>
                <a:spcPct val="90000"/>
              </a:lnSpc>
              <a:spcBef>
                <a:spcPts val="601"/>
              </a:spcBef>
              <a:buClr>
                <a:srgbClr val="1a9aff"/>
              </a:buClr>
              <a:buFont typeface="Arial"/>
              <a:buChar char="•"/>
            </a:pPr>
            <a:r>
              <a:rPr b="0" lang="en-AU" sz="2400" spc="-1" strike="noStrike">
                <a:solidFill>
                  <a:srgbClr val="001d34"/>
                </a:solidFill>
                <a:latin typeface="Calibri"/>
              </a:rPr>
              <a:t>Got effort pretty right</a:t>
            </a:r>
            <a:endParaRPr b="0" lang="en-AU" sz="2400" spc="-1" strike="noStrike">
              <a:latin typeface="Arial"/>
            </a:endParaRPr>
          </a:p>
          <a:p>
            <a:pPr marL="216000" indent="-215280">
              <a:lnSpc>
                <a:spcPct val="90000"/>
              </a:lnSpc>
              <a:spcBef>
                <a:spcPts val="601"/>
              </a:spcBef>
              <a:buClr>
                <a:srgbClr val="1a9aff"/>
              </a:buClr>
              <a:buFont typeface="Arial"/>
              <a:buChar char="•"/>
            </a:pPr>
            <a:r>
              <a:rPr b="0" lang="en-AU" sz="2400" spc="-1" strike="noStrike">
                <a:solidFill>
                  <a:srgbClr val="001d34"/>
                </a:solidFill>
                <a:latin typeface="Calibri"/>
              </a:rPr>
              <a:t>Foresaw mixed ability to recover, fulfill quota</a:t>
            </a:r>
            <a:endParaRPr b="0" lang="en-AU" sz="2400" spc="-1" strike="noStrike">
              <a:latin typeface="Arial"/>
            </a:endParaRPr>
          </a:p>
          <a:p>
            <a:pPr>
              <a:lnSpc>
                <a:spcPct val="90000"/>
              </a:lnSpc>
              <a:spcBef>
                <a:spcPts val="601"/>
              </a:spcBef>
            </a:pPr>
            <a:endParaRPr b="0" lang="en-AU" sz="2400" spc="-1" strike="noStrike">
              <a:latin typeface="Arial"/>
            </a:endParaRPr>
          </a:p>
          <a:p>
            <a:pPr>
              <a:lnSpc>
                <a:spcPct val="90000"/>
              </a:lnSpc>
              <a:spcBef>
                <a:spcPts val="601"/>
              </a:spcBef>
            </a:pPr>
            <a:endParaRPr b="0" lang="en-AU" sz="2400" spc="-1" strike="noStrike">
              <a:latin typeface="Arial"/>
            </a:endParaRPr>
          </a:p>
          <a:p>
            <a:pPr>
              <a:lnSpc>
                <a:spcPct val="90000"/>
              </a:lnSpc>
              <a:spcBef>
                <a:spcPts val="601"/>
              </a:spcBef>
            </a:pPr>
            <a:endParaRPr b="0" lang="en-AU" sz="2400" spc="-1" strike="noStrike">
              <a:latin typeface="Arial"/>
            </a:endParaRPr>
          </a:p>
        </p:txBody>
      </p:sp>
      <p:sp>
        <p:nvSpPr>
          <p:cNvPr id="870" name="CustomShape 2"/>
          <p:cNvSpPr/>
          <p:nvPr/>
        </p:nvSpPr>
        <p:spPr>
          <a:xfrm>
            <a:off x="899640" y="204120"/>
            <a:ext cx="6336000" cy="638640"/>
          </a:xfrm>
          <a:prstGeom prst="rect">
            <a:avLst/>
          </a:prstGeom>
          <a:noFill/>
          <a:ln>
            <a:noFill/>
          </a:ln>
        </p:spPr>
        <p:style>
          <a:lnRef idx="0"/>
          <a:fillRef idx="0"/>
          <a:effectRef idx="0"/>
          <a:fontRef idx="minor"/>
        </p:style>
        <p:txBody>
          <a:bodyPr lIns="0" rIns="0" tIns="0" bIns="0">
            <a:normAutofit/>
          </a:bodyPr>
          <a:p>
            <a:pPr>
              <a:lnSpc>
                <a:spcPct val="100000"/>
              </a:lnSpc>
            </a:pPr>
            <a:r>
              <a:rPr b="0" lang="en-AU" sz="3600" spc="-1" strike="noStrike">
                <a:solidFill>
                  <a:srgbClr val="757579"/>
                </a:solidFill>
                <a:latin typeface="Calibri"/>
              </a:rPr>
              <a:t>Projection Validation</a:t>
            </a:r>
            <a:endParaRPr b="0" lang="en-AU" sz="3600" spc="-1" strike="noStrike">
              <a:latin typeface="Arial"/>
            </a:endParaRPr>
          </a:p>
        </p:txBody>
      </p:sp>
      <p:sp>
        <p:nvSpPr>
          <p:cNvPr id="871" name="CustomShape 3"/>
          <p:cNvSpPr/>
          <p:nvPr/>
        </p:nvSpPr>
        <p:spPr>
          <a:xfrm>
            <a:off x="4140000" y="3579840"/>
            <a:ext cx="71280" cy="7128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p:style>
      </p:sp>
      <p:sp>
        <p:nvSpPr>
          <p:cNvPr id="872" name="CustomShape 4"/>
          <p:cNvSpPr/>
          <p:nvPr/>
        </p:nvSpPr>
        <p:spPr>
          <a:xfrm>
            <a:off x="4290840" y="3507840"/>
            <a:ext cx="71280" cy="7128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p:style>
      </p:sp>
      <p:sp>
        <p:nvSpPr>
          <p:cNvPr id="873" name="CustomShape 5"/>
          <p:cNvSpPr/>
          <p:nvPr/>
        </p:nvSpPr>
        <p:spPr>
          <a:xfrm>
            <a:off x="4419720" y="3507840"/>
            <a:ext cx="71280" cy="7128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p:style>
      </p:sp>
      <p:sp>
        <p:nvSpPr>
          <p:cNvPr id="874" name="CustomShape 6"/>
          <p:cNvSpPr/>
          <p:nvPr/>
        </p:nvSpPr>
        <p:spPr>
          <a:xfrm>
            <a:off x="4563720" y="3651840"/>
            <a:ext cx="71280" cy="7128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p:style>
      </p:sp>
      <p:sp>
        <p:nvSpPr>
          <p:cNvPr id="875" name="CustomShape 7"/>
          <p:cNvSpPr/>
          <p:nvPr/>
        </p:nvSpPr>
        <p:spPr>
          <a:xfrm>
            <a:off x="4685760" y="3579840"/>
            <a:ext cx="71280" cy="7128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p:style>
      </p:sp>
      <p:sp>
        <p:nvSpPr>
          <p:cNvPr id="876" name="CustomShape 8"/>
          <p:cNvSpPr/>
          <p:nvPr/>
        </p:nvSpPr>
        <p:spPr>
          <a:xfrm>
            <a:off x="4838400" y="3558240"/>
            <a:ext cx="71280" cy="7128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p:style>
      </p:sp>
      <p:sp>
        <p:nvSpPr>
          <p:cNvPr id="877" name="CustomShape 9"/>
          <p:cNvSpPr/>
          <p:nvPr/>
        </p:nvSpPr>
        <p:spPr>
          <a:xfrm>
            <a:off x="4932720" y="3659760"/>
            <a:ext cx="71280" cy="7128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p:style>
      </p:sp>
      <p:sp>
        <p:nvSpPr>
          <p:cNvPr id="878" name="CustomShape 10"/>
          <p:cNvSpPr/>
          <p:nvPr/>
        </p:nvSpPr>
        <p:spPr>
          <a:xfrm>
            <a:off x="5019840" y="3485520"/>
            <a:ext cx="71280" cy="7128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p:style>
      </p:sp>
      <p:sp>
        <p:nvSpPr>
          <p:cNvPr id="879" name="CustomShape 11"/>
          <p:cNvSpPr/>
          <p:nvPr/>
        </p:nvSpPr>
        <p:spPr>
          <a:xfrm>
            <a:off x="5150160" y="3536280"/>
            <a:ext cx="71280" cy="7128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p:style>
      </p:sp>
      <p:sp>
        <p:nvSpPr>
          <p:cNvPr id="880" name="CustomShape 12"/>
          <p:cNvSpPr/>
          <p:nvPr/>
        </p:nvSpPr>
        <p:spPr>
          <a:xfrm>
            <a:off x="5273640" y="3550680"/>
            <a:ext cx="71280" cy="7128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p:style>
      </p:sp>
      <p:sp>
        <p:nvSpPr>
          <p:cNvPr id="881" name="CustomShape 13"/>
          <p:cNvSpPr/>
          <p:nvPr/>
        </p:nvSpPr>
        <p:spPr>
          <a:xfrm>
            <a:off x="5397120" y="3659760"/>
            <a:ext cx="71280" cy="7128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p:style>
      </p:sp>
      <p:pic>
        <p:nvPicPr>
          <p:cNvPr id="882" name="Picture 19" descr=""/>
          <p:cNvPicPr/>
          <p:nvPr/>
        </p:nvPicPr>
        <p:blipFill>
          <a:blip r:embed="rId2"/>
          <a:stretch/>
        </p:blipFill>
        <p:spPr>
          <a:xfrm>
            <a:off x="6768360" y="0"/>
            <a:ext cx="4189320" cy="5142960"/>
          </a:xfrm>
          <a:prstGeom prst="rect">
            <a:avLst/>
          </a:prstGeom>
          <a:ln>
            <a:noFill/>
          </a:ln>
        </p:spPr>
      </p:pic>
    </p:spTree>
  </p:cSld>
  <mc:AlternateContent>
    <mc:Choice Requires="p14">
      <p:transition spd="slow" p14:dur="2000"/>
    </mc:Choice>
    <mc:Fallback>
      <p:transition spd="slow"/>
    </mc:Fallback>
  </mc:AlternateContent>
</p:sld>
</file>

<file path=ppt/slides/slide3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83" name="CustomShape 1"/>
          <p:cNvSpPr/>
          <p:nvPr/>
        </p:nvSpPr>
        <p:spPr>
          <a:xfrm>
            <a:off x="251640" y="2715840"/>
            <a:ext cx="6048000" cy="575280"/>
          </a:xfrm>
          <a:prstGeom prst="rect">
            <a:avLst/>
          </a:prstGeom>
          <a:noFill/>
          <a:ln>
            <a:noFill/>
          </a:ln>
        </p:spPr>
        <p:style>
          <a:lnRef idx="0"/>
          <a:fillRef idx="0"/>
          <a:effectRef idx="0"/>
          <a:fontRef idx="minor"/>
        </p:style>
        <p:txBody>
          <a:bodyPr lIns="0" rIns="0" tIns="0" bIns="0" anchor="b">
            <a:noAutofit/>
          </a:bodyPr>
          <a:p>
            <a:pPr>
              <a:lnSpc>
                <a:spcPct val="100000"/>
              </a:lnSpc>
            </a:pPr>
            <a:r>
              <a:rPr b="0" lang="en-US" sz="3600" spc="-1" strike="noStrike">
                <a:solidFill>
                  <a:srgbClr val="757579"/>
                </a:solidFill>
                <a:latin typeface="Calibri"/>
              </a:rPr>
              <a:t>Thank you</a:t>
            </a:r>
            <a:endParaRPr b="0" lang="en-AU" sz="3600" spc="-1" strike="noStrike">
              <a:latin typeface="Arial"/>
            </a:endParaRPr>
          </a:p>
        </p:txBody>
      </p:sp>
      <p:pic>
        <p:nvPicPr>
          <p:cNvPr id="884" name="Picture 1" descr="Atlantis conceptual diagram.tiff"/>
          <p:cNvPicPr/>
          <p:nvPr/>
        </p:nvPicPr>
        <p:blipFill>
          <a:blip r:embed="rId1"/>
          <a:stretch/>
        </p:blipFill>
        <p:spPr>
          <a:xfrm>
            <a:off x="3564000" y="334440"/>
            <a:ext cx="4004280" cy="3001680"/>
          </a:xfrm>
          <a:prstGeom prst="rect">
            <a:avLst/>
          </a:prstGeom>
          <a:ln cap="sq" w="190440">
            <a:solidFill>
              <a:srgbClr val="ffffff"/>
            </a:solidFill>
            <a:miter/>
          </a:ln>
          <a:effectLst>
            <a:outerShdw algn="tl" blurRad="65000" dir="12883277" dist="49931" kx="195000" ky="145000" rotWithShape="0">
              <a:srgbClr val="000000">
                <a:alpha val="30000"/>
              </a:srgbClr>
            </a:outerShdw>
          </a:effectLst>
          <a:scene3d>
            <a:camera prst="orthographicFront">
              <a:rot lat="0" lon="0" rev="360000"/>
            </a:camera>
            <a:lightRig dir="t" rig="twoPt">
              <a:rot lat="0" lon="0" rev="7200000"/>
            </a:lightRig>
          </a:scene3d>
          <a:sp3d contourW="12700">
            <a:bevelT w="25400" h="19050"/>
            <a:contourClr>
              <a:srgbClr val="969696"/>
            </a:contourClr>
          </a:sp3d>
        </p:spPr>
      </p:pic>
      <p:sp>
        <p:nvSpPr>
          <p:cNvPr id="885" name="CustomShape 2"/>
          <p:cNvSpPr/>
          <p:nvPr/>
        </p:nvSpPr>
        <p:spPr>
          <a:xfrm>
            <a:off x="288000" y="3456000"/>
            <a:ext cx="4751640" cy="1367640"/>
          </a:xfrm>
          <a:prstGeom prst="rect">
            <a:avLst/>
          </a:prstGeom>
          <a:solidFill>
            <a:srgbClr val="ffffff"/>
          </a:solidFill>
          <a:ln>
            <a:solidFill>
              <a:srgbClr val="ffffff"/>
            </a:solidFill>
          </a:ln>
        </p:spPr>
        <p:style>
          <a:lnRef idx="0"/>
          <a:fillRef idx="0"/>
          <a:effectRef idx="0"/>
          <a:fontRef idx="minor"/>
        </p:style>
      </p:sp>
      <p:sp>
        <p:nvSpPr>
          <p:cNvPr id="886" name="CustomShape 3"/>
          <p:cNvSpPr/>
          <p:nvPr/>
        </p:nvSpPr>
        <p:spPr>
          <a:xfrm>
            <a:off x="503640" y="3600360"/>
            <a:ext cx="6048000" cy="1079280"/>
          </a:xfrm>
          <a:prstGeom prst="rect">
            <a:avLst/>
          </a:prstGeom>
          <a:noFill/>
          <a:ln>
            <a:noFill/>
          </a:ln>
        </p:spPr>
        <p:style>
          <a:lnRef idx="0"/>
          <a:fillRef idx="0"/>
          <a:effectRef idx="0"/>
          <a:fontRef idx="minor"/>
        </p:style>
        <p:txBody>
          <a:bodyPr lIns="90000" rIns="90000" tIns="45000" bIns="45000">
            <a:normAutofit/>
          </a:bodyPr>
          <a:p>
            <a:pPr marL="216000" indent="-215280">
              <a:lnSpc>
                <a:spcPct val="100000"/>
              </a:lnSpc>
              <a:spcBef>
                <a:spcPts val="601"/>
              </a:spcBef>
              <a:buClr>
                <a:srgbClr val="000000"/>
              </a:buClr>
              <a:buFont typeface="Arial"/>
              <a:buChar char="•"/>
            </a:pPr>
            <a:r>
              <a:rPr b="0" lang="en-US" sz="1200" spc="-1" strike="noStrike">
                <a:solidFill>
                  <a:srgbClr val="000000"/>
                </a:solidFill>
                <a:latin typeface="Calibri"/>
              </a:rPr>
              <a:t>CSIRO</a:t>
            </a:r>
            <a:br/>
            <a:r>
              <a:rPr b="0" lang="en-US" sz="1200" spc="-1" strike="noStrike">
                <a:solidFill>
                  <a:srgbClr val="000000"/>
                </a:solidFill>
                <a:latin typeface="Calibri"/>
              </a:rPr>
              <a:t>Javier Porobic</a:t>
            </a:r>
            <a:endParaRPr b="0" lang="en-AU" sz="1200" spc="-1" strike="noStrike">
              <a:latin typeface="Arial"/>
            </a:endParaRPr>
          </a:p>
          <a:p>
            <a:pPr marL="216000" indent="-215280">
              <a:lnSpc>
                <a:spcPct val="100000"/>
              </a:lnSpc>
              <a:spcBef>
                <a:spcPts val="601"/>
              </a:spcBef>
              <a:buClr>
                <a:srgbClr val="000000"/>
              </a:buClr>
              <a:buFont typeface="Arial"/>
              <a:buChar char="•"/>
            </a:pPr>
            <a:r>
              <a:rPr b="0" lang="en-US" sz="1200" spc="-1" strike="noStrike">
                <a:solidFill>
                  <a:srgbClr val="000000"/>
                </a:solidFill>
                <a:latin typeface="Calibri"/>
              </a:rPr>
              <a:t>csiro.au</a:t>
            </a:r>
            <a:endParaRPr b="0" lang="en-AU" sz="1200" spc="-1" strike="noStrike">
              <a:latin typeface="Arial"/>
            </a:endParaRPr>
          </a:p>
        </p:txBody>
      </p:sp>
    </p:spTree>
  </p:cSld>
  <mc:AlternateContent>
    <mc:Choice Requires="p14">
      <p:transition spd="slow" p14:dur="2000"/>
    </mc:Choice>
    <mc:Fallback>
      <p:transition spd="slow"/>
    </mc:Fallback>
  </mc:AlternateContent>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8" name="CustomShape 1"/>
          <p:cNvSpPr/>
          <p:nvPr/>
        </p:nvSpPr>
        <p:spPr>
          <a:xfrm>
            <a:off x="251640" y="1059480"/>
            <a:ext cx="6336000" cy="3180600"/>
          </a:xfrm>
          <a:prstGeom prst="rect">
            <a:avLst/>
          </a:prstGeom>
          <a:noFill/>
          <a:ln>
            <a:noFill/>
          </a:ln>
        </p:spPr>
        <p:style>
          <a:lnRef idx="0"/>
          <a:fillRef idx="0"/>
          <a:effectRef idx="0"/>
          <a:fontRef idx="minor"/>
        </p:style>
        <p:txBody>
          <a:bodyPr lIns="0" rIns="0" tIns="0" bIns="0">
            <a:noAutofit/>
          </a:bodyPr>
          <a:p>
            <a:pPr marL="216000" indent="-215280">
              <a:lnSpc>
                <a:spcPct val="90000"/>
              </a:lnSpc>
              <a:spcBef>
                <a:spcPts val="601"/>
              </a:spcBef>
              <a:buClr>
                <a:srgbClr val="1a9aff"/>
              </a:buClr>
              <a:buFont typeface="Arial"/>
              <a:buChar char="•"/>
            </a:pPr>
            <a:r>
              <a:rPr b="0" lang="en-AU" sz="2800" spc="-1" strike="noStrike">
                <a:solidFill>
                  <a:srgbClr val="001d34"/>
                </a:solidFill>
                <a:latin typeface="Calibri"/>
              </a:rPr>
              <a:t>Multi-everything fishery</a:t>
            </a:r>
            <a:endParaRPr b="0" lang="en-AU" sz="2800" spc="-1" strike="noStrike">
              <a:latin typeface="Arial"/>
            </a:endParaRPr>
          </a:p>
          <a:p>
            <a:pPr marL="216000" indent="-215280">
              <a:lnSpc>
                <a:spcPct val="90000"/>
              </a:lnSpc>
              <a:spcBef>
                <a:spcPts val="601"/>
              </a:spcBef>
              <a:buClr>
                <a:srgbClr val="1a9aff"/>
              </a:buClr>
              <a:buFont typeface="Arial"/>
              <a:buChar char="•"/>
            </a:pPr>
            <a:r>
              <a:rPr b="0" lang="en-AU" sz="2800" spc="-1" strike="noStrike">
                <a:solidFill>
                  <a:srgbClr val="001d34"/>
                </a:solidFill>
                <a:latin typeface="Calibri"/>
              </a:rPr>
              <a:t> </a:t>
            </a:r>
            <a:r>
              <a:rPr b="0" lang="en-AU" sz="2800" spc="-1" strike="noStrike">
                <a:solidFill>
                  <a:srgbClr val="001d34"/>
                </a:solidFill>
                <a:latin typeface="Calibri"/>
              </a:rPr>
              <a:t>Highly diverse and variable</a:t>
            </a:r>
            <a:endParaRPr b="0" lang="en-AU" sz="2800" spc="-1" strike="noStrike">
              <a:latin typeface="Arial"/>
            </a:endParaRPr>
          </a:p>
          <a:p>
            <a:pPr marL="216000" indent="-215280">
              <a:lnSpc>
                <a:spcPct val="90000"/>
              </a:lnSpc>
              <a:spcBef>
                <a:spcPts val="601"/>
              </a:spcBef>
              <a:buClr>
                <a:srgbClr val="1a9aff"/>
              </a:buClr>
              <a:buFont typeface="Arial"/>
              <a:buChar char="•"/>
            </a:pPr>
            <a:r>
              <a:rPr b="0" lang="en-AU" sz="2800" spc="-1" strike="noStrike">
                <a:solidFill>
                  <a:srgbClr val="001d34"/>
                </a:solidFill>
                <a:latin typeface="Calibri"/>
              </a:rPr>
              <a:t> </a:t>
            </a:r>
            <a:r>
              <a:rPr b="0" lang="en-AU" sz="2800" spc="-1" strike="noStrike">
                <a:solidFill>
                  <a:srgbClr val="001d34"/>
                </a:solidFill>
                <a:latin typeface="Calibri"/>
              </a:rPr>
              <a:t>Solutions needed</a:t>
            </a:r>
            <a:endParaRPr b="0" lang="en-AU" sz="2800" spc="-1" strike="noStrike">
              <a:latin typeface="Arial"/>
            </a:endParaRPr>
          </a:p>
          <a:p>
            <a:pPr>
              <a:lnSpc>
                <a:spcPct val="90000"/>
              </a:lnSpc>
              <a:spcBef>
                <a:spcPts val="601"/>
              </a:spcBef>
            </a:pPr>
            <a:endParaRPr b="0" lang="en-AU" sz="2800" spc="-1" strike="noStrike">
              <a:latin typeface="Arial"/>
            </a:endParaRPr>
          </a:p>
          <a:p>
            <a:pPr>
              <a:lnSpc>
                <a:spcPct val="90000"/>
              </a:lnSpc>
              <a:spcBef>
                <a:spcPts val="601"/>
              </a:spcBef>
            </a:pPr>
            <a:endParaRPr b="0" lang="en-AU" sz="2800" spc="-1" strike="noStrike">
              <a:latin typeface="Arial"/>
            </a:endParaRPr>
          </a:p>
        </p:txBody>
      </p:sp>
      <p:sp>
        <p:nvSpPr>
          <p:cNvPr id="149" name="CustomShape 2"/>
          <p:cNvSpPr/>
          <p:nvPr/>
        </p:nvSpPr>
        <p:spPr>
          <a:xfrm>
            <a:off x="899640" y="204120"/>
            <a:ext cx="6336000" cy="638640"/>
          </a:xfrm>
          <a:prstGeom prst="rect">
            <a:avLst/>
          </a:prstGeom>
          <a:noFill/>
          <a:ln>
            <a:noFill/>
          </a:ln>
        </p:spPr>
        <p:style>
          <a:lnRef idx="0"/>
          <a:fillRef idx="0"/>
          <a:effectRef idx="0"/>
          <a:fontRef idx="minor"/>
        </p:style>
        <p:txBody>
          <a:bodyPr lIns="0" rIns="0" tIns="0" bIns="0">
            <a:normAutofit/>
          </a:bodyPr>
          <a:p>
            <a:pPr>
              <a:lnSpc>
                <a:spcPct val="100000"/>
              </a:lnSpc>
            </a:pPr>
            <a:r>
              <a:rPr b="0" lang="en-AU" sz="3600" spc="-1" strike="noStrike">
                <a:solidFill>
                  <a:srgbClr val="757579"/>
                </a:solidFill>
                <a:latin typeface="Calibri"/>
              </a:rPr>
              <a:t>Australian Examples: SESSF</a:t>
            </a:r>
            <a:endParaRPr b="0" lang="en-AU" sz="3600" spc="-1" strike="noStrike">
              <a:latin typeface="Arial"/>
            </a:endParaRPr>
          </a:p>
        </p:txBody>
      </p:sp>
      <p:sp>
        <p:nvSpPr>
          <p:cNvPr id="150" name="CustomShape 3"/>
          <p:cNvSpPr/>
          <p:nvPr/>
        </p:nvSpPr>
        <p:spPr>
          <a:xfrm>
            <a:off x="3204000" y="2373840"/>
            <a:ext cx="4954320" cy="2537280"/>
          </a:xfrm>
          <a:prstGeom prst="roundRect">
            <a:avLst>
              <a:gd name="adj" fmla="val 16667"/>
            </a:avLst>
          </a:prstGeom>
          <a:blipFill rotWithShape="0">
            <a:blip r:embed="rId1"/>
            <a:stretch>
              <a:fillRect/>
            </a:stretch>
          </a:blipFill>
          <a:ln>
            <a:noFill/>
          </a:ln>
          <a:effectLst>
            <a:outerShdw algn="tl" blurRad="76200" dir="7800819" dist="38073" rotWithShape="0">
              <a:srgbClr val="000000">
                <a:alpha val="40000"/>
              </a:srgbClr>
            </a:outerShdw>
          </a:effectLst>
          <a:scene3d>
            <a:camera prst="orthographicFront"/>
            <a:lightRig dir="t" rig="contrasting">
              <a:rot lat="0" lon="0" rev="4200000"/>
            </a:lightRig>
          </a:scene3d>
          <a:sp3d prstMaterial="plastic">
            <a:bevelT prst="relaxedInset" w="381000" h="114300"/>
            <a:contourClr>
              <a:srgbClr val="969696"/>
            </a:contourClr>
          </a:sp3d>
        </p:spPr>
        <p:style>
          <a:lnRef idx="0"/>
          <a:fillRef idx="0"/>
          <a:effectRef idx="0"/>
          <a:fontRef idx="minor"/>
        </p:style>
      </p:sp>
      <p:grpSp>
        <p:nvGrpSpPr>
          <p:cNvPr id="151" name="Group 4"/>
          <p:cNvGrpSpPr/>
          <p:nvPr/>
        </p:nvGrpSpPr>
        <p:grpSpPr>
          <a:xfrm>
            <a:off x="6177240" y="932040"/>
            <a:ext cx="2518560" cy="1288800"/>
            <a:chOff x="6177240" y="932040"/>
            <a:chExt cx="2518560" cy="1288800"/>
          </a:xfrm>
        </p:grpSpPr>
        <p:pic>
          <p:nvPicPr>
            <p:cNvPr id="152" name="Picture 121" descr="j0431516"/>
            <p:cNvPicPr/>
            <p:nvPr/>
          </p:nvPicPr>
          <p:blipFill>
            <a:blip r:embed="rId2"/>
            <a:stretch/>
          </p:blipFill>
          <p:spPr>
            <a:xfrm>
              <a:off x="6177240" y="1028160"/>
              <a:ext cx="783360" cy="783360"/>
            </a:xfrm>
            <a:prstGeom prst="rect">
              <a:avLst/>
            </a:prstGeom>
            <a:ln>
              <a:noFill/>
            </a:ln>
          </p:spPr>
        </p:pic>
        <p:pic>
          <p:nvPicPr>
            <p:cNvPr id="153" name="Picture 7" descr="fish_button_black"/>
            <p:cNvPicPr/>
            <p:nvPr/>
          </p:nvPicPr>
          <p:blipFill>
            <a:blip r:embed="rId3"/>
            <a:stretch/>
          </p:blipFill>
          <p:spPr>
            <a:xfrm>
              <a:off x="7014240" y="1028160"/>
              <a:ext cx="792360" cy="792360"/>
            </a:xfrm>
            <a:prstGeom prst="rect">
              <a:avLst/>
            </a:prstGeom>
            <a:ln>
              <a:noFill/>
            </a:ln>
          </p:spPr>
        </p:pic>
        <p:pic>
          <p:nvPicPr>
            <p:cNvPr id="154" name="Picture 11" descr="sad_face.gif"/>
            <p:cNvPicPr/>
            <p:nvPr/>
          </p:nvPicPr>
          <p:blipFill>
            <a:blip r:embed="rId4"/>
            <a:stretch/>
          </p:blipFill>
          <p:spPr>
            <a:xfrm>
              <a:off x="7761240" y="932040"/>
              <a:ext cx="934560" cy="934920"/>
            </a:xfrm>
            <a:prstGeom prst="rect">
              <a:avLst/>
            </a:prstGeom>
            <a:ln>
              <a:noFill/>
            </a:ln>
          </p:spPr>
        </p:pic>
        <p:sp>
          <p:nvSpPr>
            <p:cNvPr id="155" name="CustomShape 5"/>
            <p:cNvSpPr/>
            <p:nvPr/>
          </p:nvSpPr>
          <p:spPr>
            <a:xfrm>
              <a:off x="6336720" y="1892520"/>
              <a:ext cx="419400" cy="328320"/>
            </a:xfrm>
            <a:prstGeom prst="downArrow">
              <a:avLst>
                <a:gd name="adj1" fmla="val 50000"/>
                <a:gd name="adj2" fmla="val 50000"/>
              </a:avLst>
            </a:prstGeom>
            <a:gradFill rotWithShape="0">
              <a:gsLst>
                <a:gs pos="0">
                  <a:srgbClr val="cb2111"/>
                </a:gs>
                <a:gs pos="100000">
                  <a:srgbClr val="cb5056"/>
                </a:gs>
              </a:gsLst>
              <a:lin ang="16200000"/>
            </a:gradFill>
            <a:ln>
              <a:noFill/>
            </a:ln>
            <a:effectLst>
              <a:outerShdw blurRad="40000" dir="5400000" dist="23040" rotWithShape="0">
                <a:srgbClr val="000000">
                  <a:alpha val="35000"/>
                </a:srgbClr>
              </a:outerShdw>
            </a:effectLst>
          </p:spPr>
          <p:style>
            <a:lnRef idx="0">
              <a:schemeClr val="accent1"/>
            </a:lnRef>
            <a:fillRef idx="3">
              <a:schemeClr val="accent1"/>
            </a:fillRef>
            <a:effectRef idx="3">
              <a:schemeClr val="accent1"/>
            </a:effectRef>
            <a:fontRef idx="minor"/>
          </p:style>
        </p:sp>
        <p:sp>
          <p:nvSpPr>
            <p:cNvPr id="156" name="CustomShape 6"/>
            <p:cNvSpPr/>
            <p:nvPr/>
          </p:nvSpPr>
          <p:spPr>
            <a:xfrm>
              <a:off x="7200360" y="1892520"/>
              <a:ext cx="419400" cy="328320"/>
            </a:xfrm>
            <a:prstGeom prst="downArrow">
              <a:avLst>
                <a:gd name="adj1" fmla="val 50000"/>
                <a:gd name="adj2" fmla="val 50000"/>
              </a:avLst>
            </a:prstGeom>
            <a:gradFill rotWithShape="0">
              <a:gsLst>
                <a:gs pos="0">
                  <a:srgbClr val="008000"/>
                </a:gs>
                <a:gs pos="100000">
                  <a:srgbClr val="73ff18"/>
                </a:gs>
              </a:gsLst>
              <a:lin ang="16200000"/>
            </a:gradFill>
            <a:ln>
              <a:noFill/>
            </a:ln>
            <a:effectLst>
              <a:outerShdw blurRad="40000" dir="5400000" dist="23040" rotWithShape="0">
                <a:srgbClr val="000000">
                  <a:alpha val="35000"/>
                </a:srgbClr>
              </a:outerShdw>
            </a:effectLst>
          </p:spPr>
          <p:style>
            <a:lnRef idx="0">
              <a:schemeClr val="accent2"/>
            </a:lnRef>
            <a:fillRef idx="3">
              <a:schemeClr val="accent2"/>
            </a:fillRef>
            <a:effectRef idx="3">
              <a:schemeClr val="accent2"/>
            </a:effectRef>
            <a:fontRef idx="minor"/>
          </p:style>
        </p:sp>
        <p:sp>
          <p:nvSpPr>
            <p:cNvPr id="157" name="CustomShape 7"/>
            <p:cNvSpPr/>
            <p:nvPr/>
          </p:nvSpPr>
          <p:spPr>
            <a:xfrm>
              <a:off x="8019720" y="1892520"/>
              <a:ext cx="419400" cy="328320"/>
            </a:xfrm>
            <a:prstGeom prst="downArrow">
              <a:avLst>
                <a:gd name="adj1" fmla="val 50000"/>
                <a:gd name="adj2" fmla="val 50000"/>
              </a:avLst>
            </a:prstGeom>
            <a:gradFill rotWithShape="0">
              <a:gsLst>
                <a:gs pos="0">
                  <a:srgbClr val="ff6600"/>
                </a:gs>
                <a:gs pos="100000">
                  <a:srgbClr val="ebab00"/>
                </a:gs>
              </a:gsLst>
              <a:lin ang="16200000"/>
            </a:gradFill>
            <a:ln>
              <a:noFill/>
            </a:ln>
            <a:effectLst>
              <a:outerShdw blurRad="40000" dir="5400000" dist="23040" rotWithShape="0">
                <a:srgbClr val="000000">
                  <a:alpha val="35000"/>
                </a:srgbClr>
              </a:outerShdw>
            </a:effectLst>
          </p:spPr>
          <p:style>
            <a:lnRef idx="0">
              <a:schemeClr val="accent2"/>
            </a:lnRef>
            <a:fillRef idx="3">
              <a:schemeClr val="accent2"/>
            </a:fillRef>
            <a:effectRef idx="3">
              <a:schemeClr val="accent2"/>
            </a:effectRef>
            <a:fontRef idx="minor"/>
          </p:style>
        </p:sp>
      </p:grpSp>
    </p:spTree>
  </p:cSld>
  <mc:AlternateContent>
    <mc:Choice Requires="p14">
      <p:transition spd="slow" p14:dur="2000"/>
    </mc:Choice>
    <mc:Fallback>
      <p:transition spd="slow"/>
    </mc:Fallback>
  </mc:AlternateContent>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nodeType="clickEffect" fill="hold" presetClass="entr" presetID="1">
                                  <p:stCondLst>
                                    <p:cond delay="0"/>
                                  </p:stCondLst>
                                  <p:childTnLst>
                                    <p:set>
                                      <p:cBhvr>
                                        <p:cTn id="6" dur="1" fill="hold">
                                          <p:stCondLst>
                                            <p:cond delay="0"/>
                                          </p:stCondLst>
                                        </p:cTn>
                                        <p:tgtEl>
                                          <p:spTgt spid="15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58" name="Picture Placeholder 2" descr=""/>
          <p:cNvPicPr/>
          <p:nvPr/>
        </p:nvPicPr>
        <p:blipFill>
          <a:blip r:embed="rId1"/>
          <a:srcRect l="25370" t="0" r="25370" b="0"/>
          <a:stretch/>
        </p:blipFill>
        <p:spPr>
          <a:xfrm>
            <a:off x="7236000" y="0"/>
            <a:ext cx="1899360" cy="5142960"/>
          </a:xfrm>
          <a:prstGeom prst="rect">
            <a:avLst/>
          </a:prstGeom>
          <a:ln>
            <a:noFill/>
          </a:ln>
        </p:spPr>
      </p:pic>
      <p:sp>
        <p:nvSpPr>
          <p:cNvPr id="159" name="CustomShape 1"/>
          <p:cNvSpPr/>
          <p:nvPr/>
        </p:nvSpPr>
        <p:spPr>
          <a:xfrm>
            <a:off x="251640" y="1059480"/>
            <a:ext cx="6912000" cy="3180600"/>
          </a:xfrm>
          <a:prstGeom prst="rect">
            <a:avLst/>
          </a:prstGeom>
          <a:noFill/>
          <a:ln>
            <a:noFill/>
          </a:ln>
        </p:spPr>
        <p:style>
          <a:lnRef idx="0"/>
          <a:fillRef idx="0"/>
          <a:effectRef idx="0"/>
          <a:fontRef idx="minor"/>
        </p:style>
        <p:txBody>
          <a:bodyPr lIns="0" rIns="0" tIns="0" bIns="0">
            <a:normAutofit/>
          </a:bodyPr>
          <a:p>
            <a:pPr marL="216000" indent="-215280">
              <a:lnSpc>
                <a:spcPct val="90000"/>
              </a:lnSpc>
              <a:spcBef>
                <a:spcPts val="601"/>
              </a:spcBef>
              <a:buClr>
                <a:srgbClr val="1a9aff"/>
              </a:buClr>
              <a:buFont typeface="Arial"/>
              <a:buChar char="•"/>
            </a:pPr>
            <a:r>
              <a:rPr b="0" lang="en-AU" sz="2800" spc="-1" strike="noStrike">
                <a:solidFill>
                  <a:srgbClr val="001d34"/>
                </a:solidFill>
                <a:latin typeface="Calibri"/>
              </a:rPr>
              <a:t>Rethink management arrangements for SESSF</a:t>
            </a:r>
            <a:endParaRPr b="0" lang="en-AU" sz="2800" spc="-1" strike="noStrike">
              <a:latin typeface="Arial"/>
            </a:endParaRPr>
          </a:p>
          <a:p>
            <a:pPr marL="216000" indent="-215280">
              <a:lnSpc>
                <a:spcPct val="90000"/>
              </a:lnSpc>
              <a:spcBef>
                <a:spcPts val="601"/>
              </a:spcBef>
              <a:buClr>
                <a:srgbClr val="1a9aff"/>
              </a:buClr>
              <a:buFont typeface="Arial"/>
              <a:buChar char="•"/>
            </a:pPr>
            <a:r>
              <a:rPr b="0" lang="en-AU" sz="2800" spc="-1" strike="noStrike">
                <a:solidFill>
                  <a:srgbClr val="001d34"/>
                </a:solidFill>
                <a:latin typeface="Calibri"/>
              </a:rPr>
              <a:t> </a:t>
            </a:r>
            <a:r>
              <a:rPr b="0" lang="en-AU" sz="2800" spc="-1" strike="noStrike">
                <a:solidFill>
                  <a:srgbClr val="001d34"/>
                </a:solidFill>
                <a:latin typeface="Calibri"/>
              </a:rPr>
              <a:t>Strategic approach – bring stakeholders along</a:t>
            </a:r>
            <a:endParaRPr b="0" lang="en-AU" sz="2800" spc="-1" strike="noStrike">
              <a:latin typeface="Arial"/>
            </a:endParaRPr>
          </a:p>
          <a:p>
            <a:pPr marL="216000" indent="-215280">
              <a:lnSpc>
                <a:spcPct val="90000"/>
              </a:lnSpc>
              <a:spcBef>
                <a:spcPts val="601"/>
              </a:spcBef>
              <a:buClr>
                <a:srgbClr val="1a9aff"/>
              </a:buClr>
              <a:buFont typeface="Arial"/>
              <a:buChar char="•"/>
            </a:pPr>
            <a:r>
              <a:rPr b="0" lang="en-AU" sz="2800" spc="-1" strike="noStrike">
                <a:solidFill>
                  <a:srgbClr val="001d34"/>
                </a:solidFill>
                <a:latin typeface="Calibri"/>
              </a:rPr>
              <a:t> </a:t>
            </a:r>
            <a:r>
              <a:rPr b="0" lang="en-AU" sz="2800" spc="-1" strike="noStrike">
                <a:solidFill>
                  <a:srgbClr val="001d34"/>
                </a:solidFill>
                <a:latin typeface="Calibri"/>
              </a:rPr>
              <a:t>Two phases</a:t>
            </a:r>
            <a:endParaRPr b="0" lang="en-AU" sz="2800" spc="-1" strike="noStrike">
              <a:latin typeface="Arial"/>
            </a:endParaRPr>
          </a:p>
          <a:p>
            <a:pPr lvl="1" marL="396000" indent="-179280">
              <a:lnSpc>
                <a:spcPct val="90000"/>
              </a:lnSpc>
              <a:spcBef>
                <a:spcPts val="601"/>
              </a:spcBef>
              <a:buClr>
                <a:srgbClr val="1a9aff"/>
              </a:buClr>
              <a:buFont typeface="Cambria"/>
              <a:buChar char="⎻"/>
            </a:pPr>
            <a:r>
              <a:rPr b="0" lang="en-AU" sz="2800" spc="-1" strike="noStrike">
                <a:solidFill>
                  <a:srgbClr val="001d34"/>
                </a:solidFill>
                <a:latin typeface="Calibri"/>
              </a:rPr>
              <a:t> </a:t>
            </a:r>
            <a:r>
              <a:rPr b="0" lang="en-AU" sz="2800" spc="-1" strike="noStrike">
                <a:solidFill>
                  <a:srgbClr val="001d34"/>
                </a:solidFill>
                <a:latin typeface="Calibri"/>
              </a:rPr>
              <a:t>qualitative (expert judgement)</a:t>
            </a:r>
            <a:endParaRPr b="0" lang="en-AU" sz="2800" spc="-1" strike="noStrike">
              <a:latin typeface="Arial"/>
            </a:endParaRPr>
          </a:p>
          <a:p>
            <a:pPr lvl="1" marL="396000" indent="-179280">
              <a:lnSpc>
                <a:spcPct val="90000"/>
              </a:lnSpc>
              <a:spcBef>
                <a:spcPts val="601"/>
              </a:spcBef>
              <a:buClr>
                <a:srgbClr val="1a9aff"/>
              </a:buClr>
              <a:buFont typeface="Cambria"/>
              <a:buChar char="⎻"/>
            </a:pPr>
            <a:r>
              <a:rPr b="0" lang="en-AU" sz="2800" spc="-1" strike="noStrike">
                <a:solidFill>
                  <a:srgbClr val="001d34"/>
                </a:solidFill>
                <a:latin typeface="Calibri"/>
              </a:rPr>
              <a:t> </a:t>
            </a:r>
            <a:r>
              <a:rPr b="0" lang="en-AU" sz="2800" spc="-1" strike="noStrike">
                <a:solidFill>
                  <a:srgbClr val="001d34"/>
                </a:solidFill>
                <a:latin typeface="Calibri"/>
              </a:rPr>
              <a:t>quantitative (Atlantis model)</a:t>
            </a:r>
            <a:endParaRPr b="0" lang="en-AU" sz="2800" spc="-1" strike="noStrike">
              <a:latin typeface="Arial"/>
            </a:endParaRPr>
          </a:p>
          <a:p>
            <a:pPr>
              <a:lnSpc>
                <a:spcPct val="90000"/>
              </a:lnSpc>
              <a:spcBef>
                <a:spcPts val="601"/>
              </a:spcBef>
            </a:pPr>
            <a:endParaRPr b="0" lang="en-AU" sz="2800" spc="-1" strike="noStrike">
              <a:latin typeface="Arial"/>
            </a:endParaRPr>
          </a:p>
          <a:p>
            <a:pPr>
              <a:lnSpc>
                <a:spcPct val="90000"/>
              </a:lnSpc>
              <a:spcBef>
                <a:spcPts val="601"/>
              </a:spcBef>
            </a:pPr>
            <a:endParaRPr b="0" lang="en-AU" sz="2800" spc="-1" strike="noStrike">
              <a:latin typeface="Arial"/>
            </a:endParaRPr>
          </a:p>
        </p:txBody>
      </p:sp>
      <p:sp>
        <p:nvSpPr>
          <p:cNvPr id="160" name="CustomShape 2"/>
          <p:cNvSpPr/>
          <p:nvPr/>
        </p:nvSpPr>
        <p:spPr>
          <a:xfrm>
            <a:off x="899640" y="204120"/>
            <a:ext cx="6336000" cy="638640"/>
          </a:xfrm>
          <a:prstGeom prst="rect">
            <a:avLst/>
          </a:prstGeom>
          <a:noFill/>
          <a:ln>
            <a:noFill/>
          </a:ln>
        </p:spPr>
        <p:style>
          <a:lnRef idx="0"/>
          <a:fillRef idx="0"/>
          <a:effectRef idx="0"/>
          <a:fontRef idx="minor"/>
        </p:style>
        <p:txBody>
          <a:bodyPr lIns="0" rIns="0" tIns="0" bIns="0">
            <a:normAutofit fontScale="56000"/>
          </a:bodyPr>
          <a:p>
            <a:pPr>
              <a:lnSpc>
                <a:spcPct val="100000"/>
              </a:lnSpc>
            </a:pPr>
            <a:r>
              <a:rPr b="0" lang="en-AU" sz="3600" spc="-1" strike="noStrike">
                <a:solidFill>
                  <a:srgbClr val="757579"/>
                </a:solidFill>
                <a:latin typeface="Calibri"/>
              </a:rPr>
              <a:t>Alternative Management Strategies</a:t>
            </a:r>
            <a:endParaRPr b="0" lang="en-AU" sz="3600" spc="-1" strike="noStrike">
              <a:latin typeface="Arial"/>
            </a:endParaRPr>
          </a:p>
        </p:txBody>
      </p:sp>
    </p:spTree>
  </p:cSld>
  <mc:AlternateContent>
    <mc:Choice Requires="p14">
      <p:transition spd="slow" p14:dur="2000"/>
    </mc:Choice>
    <mc:Fallback>
      <p:transition spd="slow"/>
    </mc:Fallback>
  </mc:AlternateContent>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1" name="CustomShape 1"/>
          <p:cNvSpPr/>
          <p:nvPr/>
        </p:nvSpPr>
        <p:spPr>
          <a:xfrm>
            <a:off x="6804360" y="0"/>
            <a:ext cx="2338920" cy="51429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p:style>
      </p:sp>
      <p:sp>
        <p:nvSpPr>
          <p:cNvPr id="162" name="CustomShape 2"/>
          <p:cNvSpPr/>
          <p:nvPr/>
        </p:nvSpPr>
        <p:spPr>
          <a:xfrm>
            <a:off x="251640" y="1059480"/>
            <a:ext cx="6336000" cy="3180600"/>
          </a:xfrm>
          <a:prstGeom prst="rect">
            <a:avLst/>
          </a:prstGeom>
          <a:noFill/>
          <a:ln>
            <a:noFill/>
          </a:ln>
        </p:spPr>
        <p:style>
          <a:lnRef idx="0"/>
          <a:fillRef idx="0"/>
          <a:effectRef idx="0"/>
          <a:fontRef idx="minor"/>
        </p:style>
        <p:txBody>
          <a:bodyPr lIns="0" rIns="0" tIns="0" bIns="0">
            <a:noAutofit/>
          </a:bodyPr>
          <a:p>
            <a:pPr marL="216000" indent="-215280">
              <a:lnSpc>
                <a:spcPct val="90000"/>
              </a:lnSpc>
              <a:spcBef>
                <a:spcPts val="601"/>
              </a:spcBef>
              <a:buClr>
                <a:srgbClr val="1a9aff"/>
              </a:buClr>
              <a:buFont typeface="Arial"/>
              <a:buChar char="•"/>
            </a:pPr>
            <a:r>
              <a:rPr b="0" lang="en-AU" sz="2800" spc="-1" strike="noStrike">
                <a:solidFill>
                  <a:srgbClr val="001d34"/>
                </a:solidFill>
                <a:latin typeface="Calibri"/>
              </a:rPr>
              <a:t>9 variants, but 4 main options</a:t>
            </a:r>
            <a:endParaRPr b="0" lang="en-AU" sz="2800" spc="-1" strike="noStrike">
              <a:latin typeface="Arial"/>
            </a:endParaRPr>
          </a:p>
        </p:txBody>
      </p:sp>
      <p:sp>
        <p:nvSpPr>
          <p:cNvPr id="163" name="CustomShape 3"/>
          <p:cNvSpPr/>
          <p:nvPr/>
        </p:nvSpPr>
        <p:spPr>
          <a:xfrm>
            <a:off x="899640" y="204120"/>
            <a:ext cx="6336000" cy="638640"/>
          </a:xfrm>
          <a:prstGeom prst="rect">
            <a:avLst/>
          </a:prstGeom>
          <a:noFill/>
          <a:ln>
            <a:noFill/>
          </a:ln>
        </p:spPr>
        <p:style>
          <a:lnRef idx="0"/>
          <a:fillRef idx="0"/>
          <a:effectRef idx="0"/>
          <a:fontRef idx="minor"/>
        </p:style>
        <p:txBody>
          <a:bodyPr lIns="0" rIns="0" tIns="0" bIns="0">
            <a:normAutofit/>
          </a:bodyPr>
          <a:p>
            <a:pPr>
              <a:lnSpc>
                <a:spcPct val="100000"/>
              </a:lnSpc>
            </a:pPr>
            <a:r>
              <a:rPr b="0" lang="en-AU" sz="3600" spc="-1" strike="noStrike">
                <a:solidFill>
                  <a:srgbClr val="757579"/>
                </a:solidFill>
                <a:latin typeface="Calibri"/>
              </a:rPr>
              <a:t>Scenarios</a:t>
            </a:r>
            <a:endParaRPr b="0" lang="en-AU" sz="3600" spc="-1" strike="noStrike">
              <a:latin typeface="Arial"/>
            </a:endParaRPr>
          </a:p>
        </p:txBody>
      </p:sp>
      <p:sp>
        <p:nvSpPr>
          <p:cNvPr id="164" name="CustomShape 4"/>
          <p:cNvSpPr/>
          <p:nvPr/>
        </p:nvSpPr>
        <p:spPr>
          <a:xfrm>
            <a:off x="294840" y="1609920"/>
            <a:ext cx="6233400" cy="529200"/>
          </a:xfrm>
          <a:prstGeom prst="rect">
            <a:avLst/>
          </a:prstGeom>
          <a:gradFill rotWithShape="0">
            <a:gsLst>
              <a:gs pos="0">
                <a:srgbClr val="cb2111"/>
              </a:gs>
              <a:gs pos="100000">
                <a:srgbClr val="cb5056"/>
              </a:gs>
            </a:gsLst>
            <a:lin ang="16200000"/>
          </a:gradFill>
          <a:ln>
            <a:noFill/>
          </a:ln>
          <a:effectLst>
            <a:outerShdw blurRad="40000" dir="5400000" dist="23040" rotWithShape="0">
              <a:srgbClr val="000000">
                <a:alpha val="35000"/>
              </a:srgbClr>
            </a:outerShdw>
          </a:effectLst>
        </p:spPr>
        <p:style>
          <a:lnRef idx="0">
            <a:schemeClr val="accent1"/>
          </a:lnRef>
          <a:fillRef idx="3">
            <a:schemeClr val="accent1"/>
          </a:fillRef>
          <a:effectRef idx="3">
            <a:schemeClr val="accent1"/>
          </a:effectRef>
          <a:fontRef idx="minor"/>
        </p:style>
      </p:sp>
      <p:sp>
        <p:nvSpPr>
          <p:cNvPr id="165" name="CustomShape 5"/>
          <p:cNvSpPr/>
          <p:nvPr/>
        </p:nvSpPr>
        <p:spPr>
          <a:xfrm>
            <a:off x="384120" y="1508400"/>
            <a:ext cx="6117840" cy="630720"/>
          </a:xfrm>
          <a:prstGeom prst="rect">
            <a:avLst/>
          </a:prstGeom>
          <a:noFill/>
          <a:ln w="9360">
            <a:noFill/>
          </a:ln>
        </p:spPr>
        <p:style>
          <a:lnRef idx="0"/>
          <a:fillRef idx="0"/>
          <a:effectRef idx="0"/>
          <a:fontRef idx="minor"/>
        </p:style>
        <p:txBody>
          <a:bodyPr lIns="13680" rIns="0" tIns="0" bIns="0">
            <a:noAutofit/>
          </a:bodyPr>
          <a:p>
            <a:pPr marL="135720" indent="-135000">
              <a:lnSpc>
                <a:spcPct val="200000"/>
              </a:lnSpc>
              <a:spcBef>
                <a:spcPts val="360"/>
              </a:spcBef>
              <a:tabLst>
                <a:tab algn="l" pos="0"/>
              </a:tabLst>
            </a:pPr>
            <a:r>
              <a:rPr b="0" lang="en-AU" sz="1800" spc="-1" strike="noStrike">
                <a:solidFill>
                  <a:srgbClr val="000000"/>
                </a:solidFill>
                <a:latin typeface="Calibri"/>
                <a:ea typeface="ＭＳ Ｐゴシック"/>
              </a:rPr>
              <a:t> </a:t>
            </a:r>
            <a:r>
              <a:rPr b="0" lang="en-AU" sz="1800" spc="-1" strike="noStrike">
                <a:solidFill>
                  <a:srgbClr val="ffffff"/>
                </a:solidFill>
                <a:latin typeface="Calibri"/>
                <a:ea typeface="ＭＳ Ｐゴシック"/>
              </a:rPr>
              <a:t>Status quo (quota management &amp; not that effective)</a:t>
            </a:r>
            <a:endParaRPr b="0" lang="en-AU" sz="1800" spc="-1" strike="noStrike">
              <a:latin typeface="Arial"/>
            </a:endParaRPr>
          </a:p>
        </p:txBody>
      </p:sp>
      <p:sp>
        <p:nvSpPr>
          <p:cNvPr id="166" name="CustomShape 6"/>
          <p:cNvSpPr/>
          <p:nvPr/>
        </p:nvSpPr>
        <p:spPr>
          <a:xfrm>
            <a:off x="291240" y="2470320"/>
            <a:ext cx="6233400" cy="529200"/>
          </a:xfrm>
          <a:prstGeom prst="rect">
            <a:avLst/>
          </a:prstGeom>
          <a:gradFill rotWithShape="0">
            <a:gsLst>
              <a:gs pos="0">
                <a:srgbClr val="ebab00"/>
              </a:gs>
              <a:gs pos="100000">
                <a:srgbClr val="fdff3b"/>
              </a:gs>
            </a:gsLst>
            <a:lin ang="16200000"/>
          </a:gradFill>
          <a:ln>
            <a:noFill/>
          </a:ln>
          <a:effectLst>
            <a:outerShdw blurRad="40000" dir="5400000" dist="23040" rotWithShape="0">
              <a:srgbClr val="000000">
                <a:alpha val="35000"/>
              </a:srgbClr>
            </a:outerShdw>
          </a:effectLst>
        </p:spPr>
        <p:style>
          <a:lnRef idx="0">
            <a:schemeClr val="accent2"/>
          </a:lnRef>
          <a:fillRef idx="3">
            <a:schemeClr val="accent2"/>
          </a:fillRef>
          <a:effectRef idx="3">
            <a:schemeClr val="accent2"/>
          </a:effectRef>
          <a:fontRef idx="minor"/>
        </p:style>
      </p:sp>
      <p:sp>
        <p:nvSpPr>
          <p:cNvPr id="167" name="CustomShape 7"/>
          <p:cNvSpPr/>
          <p:nvPr/>
        </p:nvSpPr>
        <p:spPr>
          <a:xfrm>
            <a:off x="384120" y="2357280"/>
            <a:ext cx="5849280" cy="673200"/>
          </a:xfrm>
          <a:prstGeom prst="rect">
            <a:avLst/>
          </a:prstGeom>
          <a:noFill/>
          <a:ln w="9360">
            <a:noFill/>
          </a:ln>
        </p:spPr>
        <p:style>
          <a:lnRef idx="0"/>
          <a:fillRef idx="0"/>
          <a:effectRef idx="0"/>
          <a:fontRef idx="minor"/>
        </p:style>
        <p:txBody>
          <a:bodyPr lIns="13680" rIns="0" tIns="0" bIns="0">
            <a:noAutofit/>
          </a:bodyPr>
          <a:p>
            <a:pPr marL="135720" indent="-135000">
              <a:lnSpc>
                <a:spcPct val="200000"/>
              </a:lnSpc>
              <a:spcBef>
                <a:spcPts val="360"/>
              </a:spcBef>
              <a:tabLst>
                <a:tab algn="l" pos="0"/>
              </a:tabLst>
            </a:pPr>
            <a:r>
              <a:rPr b="0" lang="en-AU" sz="1800" spc="-1" strike="noStrike">
                <a:solidFill>
                  <a:srgbClr val="000000"/>
                </a:solidFill>
                <a:latin typeface="Calibri"/>
                <a:ea typeface="ＭＳ Ｐゴシック"/>
              </a:rPr>
              <a:t> </a:t>
            </a:r>
            <a:r>
              <a:rPr b="0" lang="en-AU" sz="1800" spc="-1" strike="noStrike">
                <a:solidFill>
                  <a:srgbClr val="000000"/>
                </a:solidFill>
                <a:latin typeface="Calibri"/>
                <a:ea typeface="ＭＳ Ｐゴシック"/>
              </a:rPr>
              <a:t>Quotas on everything of value</a:t>
            </a:r>
            <a:endParaRPr b="0" lang="en-AU" sz="1800" spc="-1" strike="noStrike">
              <a:latin typeface="Arial"/>
            </a:endParaRPr>
          </a:p>
        </p:txBody>
      </p:sp>
      <p:sp>
        <p:nvSpPr>
          <p:cNvPr id="168" name="CustomShape 8"/>
          <p:cNvSpPr/>
          <p:nvPr/>
        </p:nvSpPr>
        <p:spPr>
          <a:xfrm>
            <a:off x="281520" y="3350880"/>
            <a:ext cx="6233400" cy="529200"/>
          </a:xfrm>
          <a:prstGeom prst="rect">
            <a:avLst/>
          </a:prstGeom>
          <a:gradFill rotWithShape="0">
            <a:gsLst>
              <a:gs pos="0">
                <a:srgbClr val="2a55d7"/>
              </a:gs>
              <a:gs pos="100000">
                <a:srgbClr val="99ccff"/>
              </a:gs>
            </a:gsLst>
            <a:lin ang="16200000"/>
          </a:gradFill>
          <a:ln>
            <a:noFill/>
          </a:ln>
          <a:effectLst>
            <a:outerShdw blurRad="40000" dir="5400000" dist="23040" rotWithShape="0">
              <a:srgbClr val="000000">
                <a:alpha val="35000"/>
              </a:srgbClr>
            </a:outerShdw>
          </a:effectLst>
        </p:spPr>
        <p:style>
          <a:lnRef idx="0">
            <a:schemeClr val="accent1"/>
          </a:lnRef>
          <a:fillRef idx="3">
            <a:schemeClr val="accent1"/>
          </a:fillRef>
          <a:effectRef idx="3">
            <a:schemeClr val="accent1"/>
          </a:effectRef>
          <a:fontRef idx="minor"/>
        </p:style>
      </p:sp>
      <p:sp>
        <p:nvSpPr>
          <p:cNvPr id="169" name="CustomShape 9"/>
          <p:cNvSpPr/>
          <p:nvPr/>
        </p:nvSpPr>
        <p:spPr>
          <a:xfrm>
            <a:off x="384120" y="3263760"/>
            <a:ext cx="5849280" cy="695880"/>
          </a:xfrm>
          <a:prstGeom prst="rect">
            <a:avLst/>
          </a:prstGeom>
          <a:noFill/>
          <a:ln w="9360">
            <a:noFill/>
          </a:ln>
        </p:spPr>
        <p:style>
          <a:lnRef idx="0"/>
          <a:fillRef idx="0"/>
          <a:effectRef idx="0"/>
          <a:fontRef idx="minor"/>
        </p:style>
        <p:txBody>
          <a:bodyPr lIns="13680" rIns="0" tIns="0" bIns="0">
            <a:noAutofit/>
          </a:bodyPr>
          <a:p>
            <a:pPr marL="135720" indent="-135000">
              <a:lnSpc>
                <a:spcPct val="200000"/>
              </a:lnSpc>
              <a:spcBef>
                <a:spcPts val="360"/>
              </a:spcBef>
              <a:tabLst>
                <a:tab algn="l" pos="0"/>
              </a:tabLst>
            </a:pPr>
            <a:r>
              <a:rPr b="0" lang="en-AU" sz="1800" spc="-1" strike="noStrike">
                <a:solidFill>
                  <a:srgbClr val="000000"/>
                </a:solidFill>
                <a:latin typeface="Calibri"/>
                <a:ea typeface="ＭＳ Ｐゴシック"/>
              </a:rPr>
              <a:t>Integrated management (zoning; gear restrictions; quotas)</a:t>
            </a:r>
            <a:endParaRPr b="0" lang="en-AU" sz="1800" spc="-1" strike="noStrike">
              <a:latin typeface="Arial"/>
            </a:endParaRPr>
          </a:p>
        </p:txBody>
      </p:sp>
      <p:sp>
        <p:nvSpPr>
          <p:cNvPr id="170" name="CustomShape 10"/>
          <p:cNvSpPr/>
          <p:nvPr/>
        </p:nvSpPr>
        <p:spPr>
          <a:xfrm>
            <a:off x="274320" y="4277880"/>
            <a:ext cx="6233400" cy="529200"/>
          </a:xfrm>
          <a:prstGeom prst="rect">
            <a:avLst/>
          </a:prstGeom>
          <a:gradFill rotWithShape="0">
            <a:gsLst>
              <a:gs pos="0">
                <a:srgbClr val="73ff18"/>
              </a:gs>
              <a:gs pos="100000">
                <a:srgbClr val="008000"/>
              </a:gs>
            </a:gsLst>
            <a:lin ang="5400000"/>
          </a:gradFill>
          <a:ln w="9360">
            <a:solidFill>
              <a:schemeClr val="accent5"/>
            </a:solidFill>
            <a:miter/>
          </a:ln>
          <a:effectLst>
            <a:outerShdw blurRad="40000" dir="5400000" dist="23040" rotWithShape="0">
              <a:srgbClr val="808080">
                <a:alpha val="35000"/>
              </a:srgbClr>
            </a:outerShdw>
          </a:effectLst>
        </p:spPr>
        <p:style>
          <a:lnRef idx="0"/>
          <a:fillRef idx="0"/>
          <a:effectRef idx="0"/>
          <a:fontRef idx="minor"/>
        </p:style>
      </p:sp>
      <p:sp>
        <p:nvSpPr>
          <p:cNvPr id="171" name="CustomShape 11"/>
          <p:cNvSpPr/>
          <p:nvPr/>
        </p:nvSpPr>
        <p:spPr>
          <a:xfrm>
            <a:off x="384120" y="4146120"/>
            <a:ext cx="5740200" cy="620640"/>
          </a:xfrm>
          <a:prstGeom prst="rect">
            <a:avLst/>
          </a:prstGeom>
          <a:noFill/>
          <a:ln w="9360">
            <a:noFill/>
          </a:ln>
        </p:spPr>
        <p:style>
          <a:lnRef idx="0"/>
          <a:fillRef idx="0"/>
          <a:effectRef idx="0"/>
          <a:fontRef idx="minor"/>
        </p:style>
        <p:txBody>
          <a:bodyPr lIns="13680" rIns="0" tIns="0" bIns="0">
            <a:noAutofit/>
          </a:bodyPr>
          <a:p>
            <a:pPr marL="135720" indent="-135000">
              <a:lnSpc>
                <a:spcPct val="200000"/>
              </a:lnSpc>
              <a:spcBef>
                <a:spcPts val="360"/>
              </a:spcBef>
              <a:tabLst>
                <a:tab algn="l" pos="0"/>
              </a:tabLst>
            </a:pPr>
            <a:r>
              <a:rPr b="0" lang="en-AU" sz="1800" spc="-1" strike="noStrike">
                <a:solidFill>
                  <a:srgbClr val="ffffff"/>
                </a:solidFill>
                <a:latin typeface="Calibri"/>
                <a:ea typeface="ＭＳ Ｐゴシック"/>
              </a:rPr>
              <a:t>Conservation driven (open paddocks, closed world)</a:t>
            </a:r>
            <a:endParaRPr b="0" lang="en-AU" sz="1800" spc="-1" strike="noStrike">
              <a:latin typeface="Arial"/>
            </a:endParaRPr>
          </a:p>
        </p:txBody>
      </p:sp>
      <p:pic>
        <p:nvPicPr>
          <p:cNvPr id="172" name="Picture 23" descr=""/>
          <p:cNvPicPr/>
          <p:nvPr/>
        </p:nvPicPr>
        <p:blipFill>
          <a:blip r:embed="rId1"/>
          <a:stretch/>
        </p:blipFill>
        <p:spPr>
          <a:xfrm>
            <a:off x="6804360" y="9720"/>
            <a:ext cx="2363400" cy="5142960"/>
          </a:xfrm>
          <a:prstGeom prst="rect">
            <a:avLst/>
          </a:prstGeom>
          <a:ln>
            <a:noFill/>
          </a:ln>
        </p:spPr>
      </p:pic>
    </p:spTree>
  </p:cSld>
  <mc:AlternateContent>
    <mc:Choice Requires="p14">
      <p:transition spd="slow" p14:dur="2000"/>
    </mc:Choice>
    <mc:Fallback>
      <p:transition spd="slow"/>
    </mc:Fallback>
  </mc:AlternateContent>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3" name="CustomShape 1"/>
          <p:cNvSpPr/>
          <p:nvPr/>
        </p:nvSpPr>
        <p:spPr>
          <a:xfrm>
            <a:off x="251640" y="1059480"/>
            <a:ext cx="6336000" cy="3180600"/>
          </a:xfrm>
          <a:prstGeom prst="rect">
            <a:avLst/>
          </a:prstGeom>
          <a:noFill/>
          <a:ln>
            <a:noFill/>
          </a:ln>
        </p:spPr>
        <p:style>
          <a:lnRef idx="0"/>
          <a:fillRef idx="0"/>
          <a:effectRef idx="0"/>
          <a:fontRef idx="minor"/>
        </p:style>
        <p:txBody>
          <a:bodyPr lIns="0" rIns="0" tIns="0" bIns="0">
            <a:noAutofit/>
          </a:bodyPr>
          <a:p>
            <a:pPr marL="216000" indent="-215280">
              <a:lnSpc>
                <a:spcPct val="90000"/>
              </a:lnSpc>
              <a:spcBef>
                <a:spcPts val="601"/>
              </a:spcBef>
              <a:buClr>
                <a:srgbClr val="1a9aff"/>
              </a:buClr>
              <a:buFont typeface="Arial"/>
              <a:buChar char="•"/>
            </a:pPr>
            <a:r>
              <a:rPr b="0" lang="en-AU" sz="2800" spc="-1" strike="noStrike">
                <a:solidFill>
                  <a:srgbClr val="001d34"/>
                </a:solidFill>
                <a:latin typeface="Calibri"/>
              </a:rPr>
              <a:t>Each concentrate on focus topic</a:t>
            </a:r>
            <a:endParaRPr b="0" lang="en-AU" sz="2800" spc="-1" strike="noStrike">
              <a:latin typeface="Arial"/>
            </a:endParaRPr>
          </a:p>
          <a:p>
            <a:pPr lvl="1" marL="396000" indent="-179280">
              <a:lnSpc>
                <a:spcPct val="90000"/>
              </a:lnSpc>
              <a:spcBef>
                <a:spcPts val="601"/>
              </a:spcBef>
              <a:buClr>
                <a:srgbClr val="1a9aff"/>
              </a:buClr>
              <a:buFont typeface="Cambria"/>
              <a:buChar char="⎻"/>
            </a:pPr>
            <a:r>
              <a:rPr b="0" lang="en-AU" sz="2800" spc="-1" strike="noStrike">
                <a:solidFill>
                  <a:srgbClr val="001d34"/>
                </a:solidFill>
                <a:latin typeface="Calibri"/>
              </a:rPr>
              <a:t> </a:t>
            </a:r>
            <a:r>
              <a:rPr b="0" lang="en-AU" sz="2800" spc="-1" strike="noStrike">
                <a:solidFill>
                  <a:srgbClr val="001d34"/>
                </a:solidFill>
                <a:latin typeface="Calibri"/>
              </a:rPr>
              <a:t>Stock assessments, economics</a:t>
            </a:r>
            <a:endParaRPr b="0" lang="en-AU" sz="2800" spc="-1" strike="noStrike">
              <a:latin typeface="Arial"/>
            </a:endParaRPr>
          </a:p>
          <a:p>
            <a:pPr lvl="1" marL="396000" indent="-179280">
              <a:lnSpc>
                <a:spcPct val="90000"/>
              </a:lnSpc>
              <a:spcBef>
                <a:spcPts val="601"/>
              </a:spcBef>
              <a:buClr>
                <a:srgbClr val="1a9aff"/>
              </a:buClr>
              <a:buFont typeface="Cambria"/>
              <a:buChar char="⎻"/>
            </a:pPr>
            <a:r>
              <a:rPr b="0" lang="en-AU" sz="2800" spc="-1" strike="noStrike">
                <a:solidFill>
                  <a:srgbClr val="001d34"/>
                </a:solidFill>
                <a:latin typeface="Calibri"/>
              </a:rPr>
              <a:t> </a:t>
            </a:r>
            <a:r>
              <a:rPr b="0" lang="en-AU" sz="2800" spc="-1" strike="noStrike">
                <a:solidFill>
                  <a:srgbClr val="001d34"/>
                </a:solidFill>
                <a:latin typeface="Calibri"/>
              </a:rPr>
              <a:t>Assumed linear relations</a:t>
            </a:r>
            <a:endParaRPr b="0" lang="en-AU" sz="2800" spc="-1" strike="noStrike">
              <a:latin typeface="Arial"/>
            </a:endParaRPr>
          </a:p>
          <a:p>
            <a:pPr lvl="1" marL="396000" indent="-179280">
              <a:lnSpc>
                <a:spcPct val="90000"/>
              </a:lnSpc>
              <a:spcBef>
                <a:spcPts val="601"/>
              </a:spcBef>
              <a:buClr>
                <a:srgbClr val="1a9aff"/>
              </a:buClr>
              <a:buFont typeface="Cambria"/>
              <a:buChar char="⎻"/>
            </a:pPr>
            <a:r>
              <a:rPr b="0" lang="en-AU" sz="2800" spc="-1" strike="noStrike">
                <a:solidFill>
                  <a:srgbClr val="001d34"/>
                </a:solidFill>
                <a:latin typeface="Calibri"/>
              </a:rPr>
              <a:t> </a:t>
            </a:r>
            <a:r>
              <a:rPr b="0" lang="en-AU" sz="2800" spc="-1" strike="noStrike">
                <a:solidFill>
                  <a:srgbClr val="001d34"/>
                </a:solidFill>
                <a:latin typeface="Calibri"/>
              </a:rPr>
              <a:t>Miss interactions</a:t>
            </a:r>
            <a:endParaRPr b="0" lang="en-AU" sz="2800" spc="-1" strike="noStrike">
              <a:latin typeface="Arial"/>
            </a:endParaRPr>
          </a:p>
          <a:p>
            <a:pPr lvl="1" marL="396000" indent="-179280">
              <a:lnSpc>
                <a:spcPct val="90000"/>
              </a:lnSpc>
              <a:spcBef>
                <a:spcPts val="601"/>
              </a:spcBef>
              <a:buClr>
                <a:srgbClr val="1a9aff"/>
              </a:buClr>
              <a:buFont typeface="Cambria"/>
              <a:buChar char="⎻"/>
            </a:pPr>
            <a:r>
              <a:rPr b="0" lang="en-AU" sz="2800" spc="-1" strike="noStrike">
                <a:solidFill>
                  <a:srgbClr val="001d34"/>
                </a:solidFill>
                <a:latin typeface="Calibri"/>
              </a:rPr>
              <a:t> </a:t>
            </a:r>
            <a:r>
              <a:rPr b="0" lang="en-AU" sz="2800" spc="-1" strike="noStrike">
                <a:solidFill>
                  <a:srgbClr val="001d34"/>
                </a:solidFill>
                <a:latin typeface="Calibri"/>
              </a:rPr>
              <a:t>Miss dynamic human behaviour</a:t>
            </a:r>
            <a:endParaRPr b="0" lang="en-AU" sz="2800" spc="-1" strike="noStrike">
              <a:latin typeface="Arial"/>
            </a:endParaRPr>
          </a:p>
          <a:p>
            <a:pPr>
              <a:lnSpc>
                <a:spcPct val="90000"/>
              </a:lnSpc>
              <a:spcBef>
                <a:spcPts val="601"/>
              </a:spcBef>
            </a:pPr>
            <a:endParaRPr b="0" lang="en-AU" sz="2800" spc="-1" strike="noStrike">
              <a:latin typeface="Arial"/>
            </a:endParaRPr>
          </a:p>
          <a:p>
            <a:pPr>
              <a:lnSpc>
                <a:spcPct val="90000"/>
              </a:lnSpc>
              <a:spcBef>
                <a:spcPts val="601"/>
              </a:spcBef>
            </a:pPr>
            <a:endParaRPr b="0" lang="en-AU" sz="2800" spc="-1" strike="noStrike">
              <a:latin typeface="Arial"/>
            </a:endParaRPr>
          </a:p>
        </p:txBody>
      </p:sp>
      <p:sp>
        <p:nvSpPr>
          <p:cNvPr id="174" name="CustomShape 2"/>
          <p:cNvSpPr/>
          <p:nvPr/>
        </p:nvSpPr>
        <p:spPr>
          <a:xfrm>
            <a:off x="899640" y="204120"/>
            <a:ext cx="6336000" cy="638640"/>
          </a:xfrm>
          <a:prstGeom prst="rect">
            <a:avLst/>
          </a:prstGeom>
          <a:noFill/>
          <a:ln>
            <a:noFill/>
          </a:ln>
        </p:spPr>
        <p:style>
          <a:lnRef idx="0"/>
          <a:fillRef idx="0"/>
          <a:effectRef idx="0"/>
          <a:fontRef idx="minor"/>
        </p:style>
        <p:txBody>
          <a:bodyPr lIns="0" rIns="0" tIns="0" bIns="0">
            <a:normAutofit/>
          </a:bodyPr>
          <a:p>
            <a:pPr>
              <a:lnSpc>
                <a:spcPct val="100000"/>
              </a:lnSpc>
            </a:pPr>
            <a:r>
              <a:rPr b="0" lang="en-AU" sz="3600" spc="-1" strike="noStrike">
                <a:solidFill>
                  <a:srgbClr val="757579"/>
                </a:solidFill>
                <a:latin typeface="Calibri"/>
              </a:rPr>
              <a:t>Expert considerations</a:t>
            </a:r>
            <a:endParaRPr b="0" lang="en-AU" sz="3600" spc="-1" strike="noStrike">
              <a:latin typeface="Arial"/>
            </a:endParaRPr>
          </a:p>
        </p:txBody>
      </p:sp>
      <p:pic>
        <p:nvPicPr>
          <p:cNvPr id="175" name="Picture 7" descr="SE_connections.tiff"/>
          <p:cNvPicPr/>
          <p:nvPr/>
        </p:nvPicPr>
        <p:blipFill>
          <a:blip r:embed="rId1"/>
          <a:stretch/>
        </p:blipFill>
        <p:spPr>
          <a:xfrm>
            <a:off x="5626440" y="335520"/>
            <a:ext cx="3219480" cy="4471920"/>
          </a:xfrm>
          <a:prstGeom prst="rect">
            <a:avLst/>
          </a:prstGeom>
          <a:ln>
            <a:noFill/>
          </a:ln>
        </p:spPr>
      </p:pic>
      <p:grpSp>
        <p:nvGrpSpPr>
          <p:cNvPr id="176" name="Group 3"/>
          <p:cNvGrpSpPr/>
          <p:nvPr/>
        </p:nvGrpSpPr>
        <p:grpSpPr>
          <a:xfrm>
            <a:off x="2206800" y="3311280"/>
            <a:ext cx="2111760" cy="1785960"/>
            <a:chOff x="2206800" y="3311280"/>
            <a:chExt cx="2111760" cy="1785960"/>
          </a:xfrm>
        </p:grpSpPr>
        <p:sp>
          <p:nvSpPr>
            <p:cNvPr id="177" name="CustomShape 4"/>
            <p:cNvSpPr/>
            <p:nvPr/>
          </p:nvSpPr>
          <p:spPr>
            <a:xfrm flipV="1">
              <a:off x="2492640" y="3432600"/>
              <a:ext cx="4680" cy="1362240"/>
            </a:xfrm>
            <a:custGeom>
              <a:avLst/>
              <a:gdLst/>
              <a:ahLst/>
              <a:rect l="l" t="t" r="r" b="b"/>
              <a:pathLst>
                <a:path w="21600" h="21600">
                  <a:moveTo>
                    <a:pt x="0" y="0"/>
                  </a:moveTo>
                  <a:lnTo>
                    <a:pt x="21600" y="21600"/>
                  </a:lnTo>
                </a:path>
              </a:pathLst>
            </a:custGeom>
            <a:noFill/>
            <a:ln w="28440">
              <a:solidFill>
                <a:schemeClr val="tx2">
                  <a:lumMod val="75000"/>
                  <a:lumOff val="25000"/>
                </a:schemeClr>
              </a:solidFill>
              <a:round/>
              <a:tailEnd len="lg" type="stealth" w="lg"/>
            </a:ln>
            <a:effectLst>
              <a:outerShdw blurRad="40000" dir="5400000" dist="20160" rotWithShape="0">
                <a:srgbClr val="000000">
                  <a:alpha val="38000"/>
                </a:srgbClr>
              </a:outerShdw>
            </a:effectLst>
          </p:spPr>
          <p:style>
            <a:lnRef idx="2">
              <a:schemeClr val="accent1"/>
            </a:lnRef>
            <a:fillRef idx="0">
              <a:schemeClr val="accent1"/>
            </a:fillRef>
            <a:effectRef idx="1">
              <a:schemeClr val="accent1"/>
            </a:effectRef>
            <a:fontRef idx="minor"/>
          </p:style>
        </p:sp>
        <p:sp>
          <p:nvSpPr>
            <p:cNvPr id="178" name="CustomShape 5"/>
            <p:cNvSpPr/>
            <p:nvPr/>
          </p:nvSpPr>
          <p:spPr>
            <a:xfrm flipV="1">
              <a:off x="2492640" y="4794120"/>
              <a:ext cx="1825920" cy="360"/>
            </a:xfrm>
            <a:custGeom>
              <a:avLst/>
              <a:gdLst/>
              <a:ahLst/>
              <a:rect l="l" t="t" r="r" b="b"/>
              <a:pathLst>
                <a:path w="21600" h="21600">
                  <a:moveTo>
                    <a:pt x="0" y="0"/>
                  </a:moveTo>
                  <a:lnTo>
                    <a:pt x="21600" y="21600"/>
                  </a:lnTo>
                </a:path>
              </a:pathLst>
            </a:custGeom>
            <a:noFill/>
            <a:ln w="28440">
              <a:solidFill>
                <a:schemeClr val="tx2">
                  <a:lumMod val="75000"/>
                  <a:lumOff val="25000"/>
                </a:schemeClr>
              </a:solidFill>
              <a:round/>
              <a:tailEnd len="lg" type="stealth" w="lg"/>
            </a:ln>
            <a:effectLst>
              <a:outerShdw blurRad="40000" dir="5400000" dist="20160" rotWithShape="0">
                <a:srgbClr val="000000">
                  <a:alpha val="38000"/>
                </a:srgbClr>
              </a:outerShdw>
            </a:effectLst>
          </p:spPr>
          <p:style>
            <a:lnRef idx="2">
              <a:schemeClr val="accent1"/>
            </a:lnRef>
            <a:fillRef idx="0">
              <a:schemeClr val="accent1"/>
            </a:fillRef>
            <a:effectRef idx="1">
              <a:schemeClr val="accent1"/>
            </a:effectRef>
            <a:fontRef idx="minor"/>
          </p:style>
        </p:sp>
        <p:sp>
          <p:nvSpPr>
            <p:cNvPr id="179" name="Line 6"/>
            <p:cNvSpPr/>
            <p:nvPr/>
          </p:nvSpPr>
          <p:spPr>
            <a:xfrm flipV="1">
              <a:off x="2639160" y="3592800"/>
              <a:ext cx="1438200" cy="861120"/>
            </a:xfrm>
            <a:prstGeom prst="line">
              <a:avLst/>
            </a:prstGeom>
            <a:ln w="38160">
              <a:solidFill>
                <a:schemeClr val="accent5">
                  <a:lumMod val="50000"/>
                </a:schemeClr>
              </a:solidFill>
              <a:round/>
            </a:ln>
          </p:spPr>
          <p:style>
            <a:lnRef idx="2">
              <a:schemeClr val="accent1"/>
            </a:lnRef>
            <a:fillRef idx="0">
              <a:schemeClr val="accent1"/>
            </a:fillRef>
            <a:effectRef idx="1">
              <a:schemeClr val="accent1"/>
            </a:effectRef>
            <a:fontRef idx="minor"/>
          </p:style>
        </p:sp>
        <p:sp>
          <p:nvSpPr>
            <p:cNvPr id="180" name="CustomShape 7"/>
            <p:cNvSpPr/>
            <p:nvPr/>
          </p:nvSpPr>
          <p:spPr>
            <a:xfrm>
              <a:off x="2936160" y="4802040"/>
              <a:ext cx="758880" cy="295200"/>
            </a:xfrm>
            <a:prstGeom prst="rect">
              <a:avLst/>
            </a:prstGeom>
            <a:noFill/>
            <a:ln>
              <a:noFill/>
            </a:ln>
          </p:spPr>
          <p:style>
            <a:lnRef idx="0"/>
            <a:fillRef idx="0"/>
            <a:effectRef idx="0"/>
            <a:fontRef idx="minor"/>
          </p:style>
          <p:txBody>
            <a:bodyPr wrap="none" lIns="90000" rIns="90000" tIns="45000" bIns="45000">
              <a:spAutoFit/>
            </a:bodyPr>
            <a:p>
              <a:pPr>
                <a:lnSpc>
                  <a:spcPct val="100000"/>
                </a:lnSpc>
              </a:pPr>
              <a:r>
                <a:rPr b="0" lang="en-US" sz="1350" spc="-1" strike="noStrike">
                  <a:solidFill>
                    <a:srgbClr val="000000"/>
                  </a:solidFill>
                  <a:latin typeface="Calibri"/>
                  <a:ea typeface="DejaVu Sans"/>
                </a:rPr>
                <a:t>Fish Size</a:t>
              </a:r>
              <a:endParaRPr b="0" lang="en-AU" sz="1350" spc="-1" strike="noStrike">
                <a:latin typeface="Arial"/>
              </a:endParaRPr>
            </a:p>
          </p:txBody>
        </p:sp>
        <p:sp>
          <p:nvSpPr>
            <p:cNvPr id="181" name="CustomShape 8"/>
            <p:cNvSpPr/>
            <p:nvPr/>
          </p:nvSpPr>
          <p:spPr>
            <a:xfrm rot="16200000">
              <a:off x="1568160" y="3949920"/>
              <a:ext cx="1572840" cy="295560"/>
            </a:xfrm>
            <a:prstGeom prst="rect">
              <a:avLst/>
            </a:prstGeom>
            <a:noFill/>
            <a:ln>
              <a:noFill/>
            </a:ln>
          </p:spPr>
          <p:style>
            <a:lnRef idx="0"/>
            <a:fillRef idx="0"/>
            <a:effectRef idx="0"/>
            <a:fontRef idx="minor"/>
          </p:style>
          <p:txBody>
            <a:bodyPr wrap="none" lIns="90000" rIns="90000" tIns="45000" bIns="45000">
              <a:spAutoFit/>
            </a:bodyPr>
            <a:p>
              <a:pPr>
                <a:lnSpc>
                  <a:spcPct val="100000"/>
                </a:lnSpc>
              </a:pPr>
              <a:r>
                <a:rPr b="0" lang="en-US" sz="1350" spc="-1" strike="noStrike">
                  <a:solidFill>
                    <a:srgbClr val="000000"/>
                  </a:solidFill>
                  <a:latin typeface="Calibri"/>
                  <a:ea typeface="DejaVu Sans"/>
                </a:rPr>
                <a:t>Gross Value Product</a:t>
              </a:r>
              <a:endParaRPr b="0" lang="en-AU" sz="1350" spc="-1" strike="noStrike">
                <a:latin typeface="Arial"/>
              </a:endParaRPr>
            </a:p>
          </p:txBody>
        </p:sp>
      </p:grpSp>
    </p:spTree>
  </p:cSld>
  <mc:AlternateContent>
    <mc:Choice Requires="p14">
      <p:transition spd="slow" p14:dur="2000"/>
    </mc:Choice>
    <mc:Fallback>
      <p:transition spd="slow"/>
    </mc:Fallback>
  </mc:AlternateContent>
  <p:timing>
    <p:tnLst>
      <p:par>
        <p:cTn id="7" dur="indefinite" restart="never" nodeType="tmRoot">
          <p:childTnLst>
            <p:seq>
              <p:cTn id="8" dur="indefinite" nodeType="mainSeq">
                <p:childTnLst>
                  <p:par>
                    <p:cTn id="9" fill="hold">
                      <p:stCondLst>
                        <p:cond delay="indefinite"/>
                      </p:stCondLst>
                      <p:childTnLst>
                        <p:par>
                          <p:cTn id="10" fill="hold">
                            <p:stCondLst>
                              <p:cond delay="0"/>
                            </p:stCondLst>
                            <p:childTnLst>
                              <p:par>
                                <p:cTn id="11" nodeType="clickEffect" fill="hold" presetClass="entr" presetID="1">
                                  <p:stCondLst>
                                    <p:cond delay="0"/>
                                  </p:stCondLst>
                                  <p:childTnLst>
                                    <p:set>
                                      <p:cBhvr>
                                        <p:cTn id="12" dur="1" fill="hold">
                                          <p:stCondLst>
                                            <p:cond delay="0"/>
                                          </p:stCondLst>
                                        </p:cTn>
                                        <p:tgtEl>
                                          <p:spTgt spid="17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nodeType="clickEffect" fill="hold" presetClass="entr" presetID="1">
                                  <p:stCondLst>
                                    <p:cond delay="0"/>
                                  </p:stCondLst>
                                  <p:childTnLst>
                                    <p:set>
                                      <p:cBhvr>
                                        <p:cTn id="16" dur="1" fill="hold">
                                          <p:stCondLst>
                                            <p:cond delay="0"/>
                                          </p:stCondLst>
                                        </p:cTn>
                                        <p:tgtEl>
                                          <p:spTgt spid="17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82" name="CustomShape 1"/>
          <p:cNvSpPr/>
          <p:nvPr/>
        </p:nvSpPr>
        <p:spPr>
          <a:xfrm>
            <a:off x="899640" y="204120"/>
            <a:ext cx="6336000" cy="638640"/>
          </a:xfrm>
          <a:prstGeom prst="rect">
            <a:avLst/>
          </a:prstGeom>
          <a:noFill/>
          <a:ln>
            <a:noFill/>
          </a:ln>
        </p:spPr>
        <p:style>
          <a:lnRef idx="0"/>
          <a:fillRef idx="0"/>
          <a:effectRef idx="0"/>
          <a:fontRef idx="minor"/>
        </p:style>
        <p:txBody>
          <a:bodyPr lIns="0" rIns="0" tIns="0" bIns="0">
            <a:normAutofit/>
          </a:bodyPr>
          <a:p>
            <a:pPr>
              <a:lnSpc>
                <a:spcPct val="100000"/>
              </a:lnSpc>
            </a:pPr>
            <a:r>
              <a:rPr b="0" lang="en-AU" sz="3600" spc="-1" strike="noStrike">
                <a:solidFill>
                  <a:srgbClr val="757579"/>
                </a:solidFill>
                <a:latin typeface="Calibri"/>
              </a:rPr>
              <a:t>SE Australia model content</a:t>
            </a:r>
            <a:endParaRPr b="0" lang="en-AU" sz="3600" spc="-1" strike="noStrike">
              <a:latin typeface="Arial"/>
            </a:endParaRPr>
          </a:p>
        </p:txBody>
      </p:sp>
      <p:sp>
        <p:nvSpPr>
          <p:cNvPr id="183" name="CustomShape 2"/>
          <p:cNvSpPr/>
          <p:nvPr/>
        </p:nvSpPr>
        <p:spPr>
          <a:xfrm>
            <a:off x="6183720" y="4678560"/>
            <a:ext cx="461160" cy="305280"/>
          </a:xfrm>
          <a:prstGeom prst="roundRect">
            <a:avLst>
              <a:gd name="adj" fmla="val 16667"/>
            </a:avLst>
          </a:prstGeom>
          <a:blipFill rotWithShape="0">
            <a:blip r:embed="rId1"/>
            <a:stretch>
              <a:fillRect/>
            </a:stretch>
          </a:blipFill>
          <a:ln>
            <a:noFill/>
          </a:ln>
          <a:effectLst>
            <a:outerShdw algn="tl" blurRad="76200" dir="7800819" dist="38073" rotWithShape="0">
              <a:srgbClr val="000000">
                <a:alpha val="40000"/>
              </a:srgbClr>
            </a:outerShdw>
          </a:effectLst>
          <a:scene3d>
            <a:camera prst="orthographicFront"/>
            <a:lightRig dir="t" rig="contrasting">
              <a:rot lat="0" lon="0" rev="4200000"/>
            </a:lightRig>
          </a:scene3d>
          <a:sp3d prstMaterial="plastic">
            <a:bevelT prst="relaxedInset" w="381000" h="114300"/>
            <a:contourClr>
              <a:srgbClr val="969696"/>
            </a:contourClr>
          </a:sp3d>
        </p:spPr>
        <p:style>
          <a:lnRef idx="0"/>
          <a:fillRef idx="0"/>
          <a:effectRef idx="0"/>
          <a:fontRef idx="minor"/>
        </p:style>
      </p:sp>
      <p:sp>
        <p:nvSpPr>
          <p:cNvPr id="184" name="CustomShape 3"/>
          <p:cNvSpPr/>
          <p:nvPr/>
        </p:nvSpPr>
        <p:spPr>
          <a:xfrm>
            <a:off x="6184440" y="4200480"/>
            <a:ext cx="455760" cy="292320"/>
          </a:xfrm>
          <a:prstGeom prst="roundRect">
            <a:avLst>
              <a:gd name="adj" fmla="val 16667"/>
            </a:avLst>
          </a:prstGeom>
          <a:blipFill rotWithShape="0">
            <a:blip r:embed="rId2"/>
            <a:stretch>
              <a:fillRect/>
            </a:stretch>
          </a:blipFill>
          <a:ln>
            <a:noFill/>
          </a:ln>
          <a:effectLst>
            <a:outerShdw algn="tl" blurRad="76200" dir="7800819" dist="38073" rotWithShape="0">
              <a:srgbClr val="000000">
                <a:alpha val="40000"/>
              </a:srgbClr>
            </a:outerShdw>
          </a:effectLst>
          <a:scene3d>
            <a:camera prst="orthographicFront"/>
            <a:lightRig dir="t" rig="contrasting">
              <a:rot lat="0" lon="0" rev="4200000"/>
            </a:lightRig>
          </a:scene3d>
          <a:sp3d prstMaterial="plastic">
            <a:bevelT prst="relaxedInset" w="381000" h="114300"/>
            <a:contourClr>
              <a:srgbClr val="969696"/>
            </a:contourClr>
          </a:sp3d>
        </p:spPr>
        <p:style>
          <a:lnRef idx="0"/>
          <a:fillRef idx="0"/>
          <a:effectRef idx="0"/>
          <a:fontRef idx="minor"/>
        </p:style>
      </p:sp>
      <p:sp>
        <p:nvSpPr>
          <p:cNvPr id="185" name="CustomShape 4"/>
          <p:cNvSpPr/>
          <p:nvPr/>
        </p:nvSpPr>
        <p:spPr>
          <a:xfrm>
            <a:off x="6208200" y="3725640"/>
            <a:ext cx="392400" cy="291600"/>
          </a:xfrm>
          <a:prstGeom prst="roundRect">
            <a:avLst>
              <a:gd name="adj" fmla="val 16667"/>
            </a:avLst>
          </a:prstGeom>
          <a:blipFill rotWithShape="0">
            <a:blip r:embed="rId3"/>
            <a:stretch>
              <a:fillRect/>
            </a:stretch>
          </a:blipFill>
          <a:ln>
            <a:noFill/>
          </a:ln>
          <a:effectLst>
            <a:outerShdw algn="tl" blurRad="76200" dir="7800819" dist="38073" rotWithShape="0">
              <a:srgbClr val="000000">
                <a:alpha val="40000"/>
              </a:srgbClr>
            </a:outerShdw>
          </a:effectLst>
          <a:scene3d>
            <a:camera prst="orthographicFront"/>
            <a:lightRig dir="t" rig="contrasting">
              <a:rot lat="0" lon="0" rev="4200000"/>
            </a:lightRig>
          </a:scene3d>
          <a:sp3d prstMaterial="plastic">
            <a:bevelT prst="relaxedInset" w="381000" h="114300"/>
            <a:contourClr>
              <a:srgbClr val="969696"/>
            </a:contourClr>
          </a:sp3d>
        </p:spPr>
        <p:style>
          <a:lnRef idx="0"/>
          <a:fillRef idx="0"/>
          <a:effectRef idx="0"/>
          <a:fontRef idx="minor"/>
        </p:style>
      </p:sp>
      <p:grpSp>
        <p:nvGrpSpPr>
          <p:cNvPr id="186" name="Group 5"/>
          <p:cNvGrpSpPr/>
          <p:nvPr/>
        </p:nvGrpSpPr>
        <p:grpSpPr>
          <a:xfrm>
            <a:off x="6091920" y="3107880"/>
            <a:ext cx="568440" cy="418320"/>
            <a:chOff x="6091920" y="3107880"/>
            <a:chExt cx="568440" cy="418320"/>
          </a:xfrm>
        </p:grpSpPr>
        <p:sp>
          <p:nvSpPr>
            <p:cNvPr id="187" name="CustomShape 6"/>
            <p:cNvSpPr/>
            <p:nvPr/>
          </p:nvSpPr>
          <p:spPr>
            <a:xfrm>
              <a:off x="6091920" y="3363120"/>
              <a:ext cx="331200" cy="89640"/>
            </a:xfrm>
            <a:prstGeom prst="roundRect">
              <a:avLst>
                <a:gd name="adj" fmla="val 16667"/>
              </a:avLst>
            </a:prstGeom>
            <a:blipFill rotWithShape="0">
              <a:blip r:embed="rId4"/>
              <a:stretch>
                <a:fillRect/>
              </a:stretch>
            </a:blipFill>
            <a:ln>
              <a:noFill/>
            </a:ln>
            <a:effectLst>
              <a:outerShdw algn="tl" blurRad="76200" dir="7800819" dist="38073" rotWithShape="0">
                <a:srgbClr val="000000">
                  <a:alpha val="40000"/>
                </a:srgbClr>
              </a:outerShdw>
            </a:effectLst>
            <a:scene3d>
              <a:camera prst="orthographicFront"/>
              <a:lightRig dir="t" rig="contrasting">
                <a:rot lat="0" lon="0" rev="4200000"/>
              </a:lightRig>
            </a:scene3d>
            <a:sp3d prstMaterial="plastic">
              <a:bevelT prst="relaxedInset" w="381000" h="114300"/>
              <a:contourClr>
                <a:srgbClr val="969696"/>
              </a:contourClr>
            </a:sp3d>
          </p:spPr>
          <p:style>
            <a:lnRef idx="0"/>
            <a:fillRef idx="0"/>
            <a:effectRef idx="0"/>
            <a:fontRef idx="minor"/>
          </p:style>
        </p:sp>
        <p:sp>
          <p:nvSpPr>
            <p:cNvPr id="188" name="CustomShape 7"/>
            <p:cNvSpPr/>
            <p:nvPr/>
          </p:nvSpPr>
          <p:spPr>
            <a:xfrm>
              <a:off x="6129000" y="3107880"/>
              <a:ext cx="522000" cy="209880"/>
            </a:xfrm>
            <a:prstGeom prst="roundRect">
              <a:avLst>
                <a:gd name="adj" fmla="val 16667"/>
              </a:avLst>
            </a:prstGeom>
            <a:blipFill rotWithShape="0">
              <a:blip r:embed="rId5"/>
              <a:stretch>
                <a:fillRect/>
              </a:stretch>
            </a:blipFill>
            <a:ln>
              <a:noFill/>
            </a:ln>
            <a:effectLst>
              <a:outerShdw algn="tl" blurRad="76200" dir="7800819" dist="38073" rotWithShape="0">
                <a:srgbClr val="000000">
                  <a:alpha val="40000"/>
                </a:srgbClr>
              </a:outerShdw>
            </a:effectLst>
            <a:scene3d>
              <a:camera prst="orthographicFront"/>
              <a:lightRig dir="t" rig="contrasting">
                <a:rot lat="0" lon="0" rev="4200000"/>
              </a:lightRig>
            </a:scene3d>
            <a:sp3d prstMaterial="plastic">
              <a:bevelT prst="relaxedInset" w="381000" h="114300"/>
              <a:contourClr>
                <a:srgbClr val="969696"/>
              </a:contourClr>
            </a:sp3d>
          </p:spPr>
          <p:style>
            <a:lnRef idx="0"/>
            <a:fillRef idx="0"/>
            <a:effectRef idx="0"/>
            <a:fontRef idx="minor"/>
          </p:style>
        </p:sp>
        <p:sp>
          <p:nvSpPr>
            <p:cNvPr id="189" name="CustomShape 8"/>
            <p:cNvSpPr/>
            <p:nvPr/>
          </p:nvSpPr>
          <p:spPr>
            <a:xfrm>
              <a:off x="6206400" y="3363120"/>
              <a:ext cx="331200" cy="163080"/>
            </a:xfrm>
            <a:prstGeom prst="roundRect">
              <a:avLst>
                <a:gd name="adj" fmla="val 16667"/>
              </a:avLst>
            </a:prstGeom>
            <a:blipFill rotWithShape="0">
              <a:blip r:embed="rId6"/>
              <a:stretch>
                <a:fillRect/>
              </a:stretch>
            </a:blipFill>
            <a:ln>
              <a:noFill/>
            </a:ln>
            <a:effectLst>
              <a:outerShdw algn="tl" blurRad="76200" dir="7800819" dist="38073" rotWithShape="0">
                <a:srgbClr val="000000">
                  <a:alpha val="40000"/>
                </a:srgbClr>
              </a:outerShdw>
            </a:effectLst>
            <a:scene3d>
              <a:camera prst="orthographicFront"/>
              <a:lightRig dir="t" rig="contrasting">
                <a:rot lat="0" lon="0" rev="4200000"/>
              </a:lightRig>
            </a:scene3d>
            <a:sp3d prstMaterial="plastic">
              <a:bevelT prst="relaxedInset" w="381000" h="114300"/>
              <a:contourClr>
                <a:srgbClr val="969696"/>
              </a:contourClr>
            </a:sp3d>
          </p:spPr>
          <p:style>
            <a:lnRef idx="0"/>
            <a:fillRef idx="0"/>
            <a:effectRef idx="0"/>
            <a:fontRef idx="minor"/>
          </p:style>
        </p:sp>
        <p:sp>
          <p:nvSpPr>
            <p:cNvPr id="190" name="CustomShape 9"/>
            <p:cNvSpPr/>
            <p:nvPr/>
          </p:nvSpPr>
          <p:spPr>
            <a:xfrm>
              <a:off x="6214680" y="3329640"/>
              <a:ext cx="331200" cy="89640"/>
            </a:xfrm>
            <a:prstGeom prst="roundRect">
              <a:avLst>
                <a:gd name="adj" fmla="val 16667"/>
              </a:avLst>
            </a:prstGeom>
            <a:blipFill rotWithShape="0">
              <a:blip r:embed="rId7"/>
              <a:stretch>
                <a:fillRect/>
              </a:stretch>
            </a:blipFill>
            <a:ln>
              <a:noFill/>
            </a:ln>
            <a:effectLst>
              <a:outerShdw algn="tl" blurRad="76200" dir="7800819" dist="38073" rotWithShape="0">
                <a:srgbClr val="000000">
                  <a:alpha val="40000"/>
                </a:srgbClr>
              </a:outerShdw>
            </a:effectLst>
            <a:scene3d>
              <a:camera prst="orthographicFront"/>
              <a:lightRig dir="t" rig="contrasting">
                <a:rot lat="0" lon="0" rev="4200000"/>
              </a:lightRig>
            </a:scene3d>
            <a:sp3d prstMaterial="plastic">
              <a:bevelT prst="relaxedInset" w="381000" h="114300"/>
              <a:contourClr>
                <a:srgbClr val="969696"/>
              </a:contourClr>
            </a:sp3d>
          </p:spPr>
          <p:style>
            <a:lnRef idx="0"/>
            <a:fillRef idx="0"/>
            <a:effectRef idx="0"/>
            <a:fontRef idx="minor"/>
          </p:style>
        </p:sp>
        <p:sp>
          <p:nvSpPr>
            <p:cNvPr id="191" name="CustomShape 10"/>
            <p:cNvSpPr/>
            <p:nvPr/>
          </p:nvSpPr>
          <p:spPr>
            <a:xfrm>
              <a:off x="6329160" y="3329640"/>
              <a:ext cx="331200" cy="163080"/>
            </a:xfrm>
            <a:prstGeom prst="roundRect">
              <a:avLst>
                <a:gd name="adj" fmla="val 16667"/>
              </a:avLst>
            </a:prstGeom>
            <a:blipFill rotWithShape="0">
              <a:blip r:embed="rId8"/>
              <a:stretch>
                <a:fillRect/>
              </a:stretch>
            </a:blipFill>
            <a:ln>
              <a:noFill/>
            </a:ln>
            <a:effectLst>
              <a:outerShdw algn="tl" blurRad="76200" dir="7800819" dist="38073" rotWithShape="0">
                <a:srgbClr val="000000">
                  <a:alpha val="40000"/>
                </a:srgbClr>
              </a:outerShdw>
            </a:effectLst>
            <a:scene3d>
              <a:camera prst="orthographicFront"/>
              <a:lightRig dir="t" rig="contrasting">
                <a:rot lat="0" lon="0" rev="4200000"/>
              </a:lightRig>
            </a:scene3d>
            <a:sp3d prstMaterial="plastic">
              <a:bevelT prst="relaxedInset" w="381000" h="114300"/>
              <a:contourClr>
                <a:srgbClr val="969696"/>
              </a:contourClr>
            </a:sp3d>
          </p:spPr>
          <p:style>
            <a:lnRef idx="0"/>
            <a:fillRef idx="0"/>
            <a:effectRef idx="0"/>
            <a:fontRef idx="minor"/>
          </p:style>
        </p:sp>
      </p:grpSp>
      <p:sp>
        <p:nvSpPr>
          <p:cNvPr id="192" name="CustomShape 11"/>
          <p:cNvSpPr/>
          <p:nvPr/>
        </p:nvSpPr>
        <p:spPr>
          <a:xfrm>
            <a:off x="6017760" y="2583000"/>
            <a:ext cx="689760" cy="313920"/>
          </a:xfrm>
          <a:prstGeom prst="roundRect">
            <a:avLst>
              <a:gd name="adj" fmla="val 16667"/>
            </a:avLst>
          </a:prstGeom>
          <a:blipFill rotWithShape="0">
            <a:blip r:embed="rId9"/>
            <a:stretch>
              <a:fillRect/>
            </a:stretch>
          </a:blipFill>
          <a:ln>
            <a:noFill/>
          </a:ln>
          <a:effectLst>
            <a:outerShdw algn="tl" blurRad="76200" dir="7800819" dist="38073" rotWithShape="0">
              <a:srgbClr val="000000">
                <a:alpha val="40000"/>
              </a:srgbClr>
            </a:outerShdw>
          </a:effectLst>
          <a:scene3d>
            <a:camera prst="orthographicFront"/>
            <a:lightRig dir="t" rig="contrasting">
              <a:rot lat="0" lon="0" rev="4200000"/>
            </a:lightRig>
          </a:scene3d>
          <a:sp3d prstMaterial="plastic">
            <a:bevelT prst="relaxedInset" w="381000" h="114300"/>
            <a:contourClr>
              <a:srgbClr val="969696"/>
            </a:contourClr>
          </a:sp3d>
        </p:spPr>
        <p:style>
          <a:lnRef idx="0"/>
          <a:fillRef idx="0"/>
          <a:effectRef idx="0"/>
          <a:fontRef idx="minor"/>
        </p:style>
      </p:sp>
      <p:sp>
        <p:nvSpPr>
          <p:cNvPr id="193" name="CustomShape 12"/>
          <p:cNvSpPr/>
          <p:nvPr/>
        </p:nvSpPr>
        <p:spPr>
          <a:xfrm>
            <a:off x="6135120" y="2032560"/>
            <a:ext cx="496440" cy="361080"/>
          </a:xfrm>
          <a:prstGeom prst="roundRect">
            <a:avLst>
              <a:gd name="adj" fmla="val 30277"/>
            </a:avLst>
          </a:prstGeom>
          <a:blipFill rotWithShape="0">
            <a:blip r:embed="rId10"/>
            <a:stretch>
              <a:fillRect/>
            </a:stretch>
          </a:blipFill>
          <a:ln>
            <a:noFill/>
          </a:ln>
          <a:effectLst>
            <a:outerShdw algn="tl" blurRad="76200" dir="7800819" dist="38073" rotWithShape="0">
              <a:srgbClr val="000000">
                <a:alpha val="40000"/>
              </a:srgbClr>
            </a:outerShdw>
          </a:effectLst>
          <a:scene3d>
            <a:camera prst="orthographicFront"/>
            <a:lightRig dir="t" rig="contrasting">
              <a:rot lat="0" lon="0" rev="4200000"/>
            </a:lightRig>
          </a:scene3d>
          <a:sp3d prstMaterial="plastic">
            <a:bevelT prst="relaxedInset" w="381000" h="114300"/>
            <a:contourClr>
              <a:srgbClr val="969696"/>
            </a:contourClr>
          </a:sp3d>
        </p:spPr>
        <p:style>
          <a:lnRef idx="0"/>
          <a:fillRef idx="0"/>
          <a:effectRef idx="0"/>
          <a:fontRef idx="minor"/>
        </p:style>
      </p:sp>
      <p:sp>
        <p:nvSpPr>
          <p:cNvPr id="194" name="CustomShape 13"/>
          <p:cNvSpPr/>
          <p:nvPr/>
        </p:nvSpPr>
        <p:spPr>
          <a:xfrm>
            <a:off x="6110280" y="1449720"/>
            <a:ext cx="515880" cy="333000"/>
          </a:xfrm>
          <a:prstGeom prst="roundRect">
            <a:avLst>
              <a:gd name="adj" fmla="val 16667"/>
            </a:avLst>
          </a:prstGeom>
          <a:blipFill rotWithShape="0">
            <a:blip r:embed="rId11"/>
            <a:stretch>
              <a:fillRect/>
            </a:stretch>
          </a:blipFill>
          <a:ln>
            <a:noFill/>
          </a:ln>
          <a:effectLst>
            <a:outerShdw algn="tl" blurRad="76200" dir="7800819" dist="38073" rotWithShape="0">
              <a:srgbClr val="000000">
                <a:alpha val="40000"/>
              </a:srgbClr>
            </a:outerShdw>
          </a:effectLst>
          <a:scene3d>
            <a:camera prst="orthographicFront"/>
            <a:lightRig dir="t" rig="contrasting">
              <a:rot lat="0" lon="0" rev="4200000"/>
            </a:lightRig>
          </a:scene3d>
          <a:sp3d prstMaterial="plastic">
            <a:bevelT prst="relaxedInset" w="381000" h="114300"/>
            <a:contourClr>
              <a:srgbClr val="969696"/>
            </a:contourClr>
          </a:sp3d>
        </p:spPr>
        <p:style>
          <a:lnRef idx="0"/>
          <a:fillRef idx="0"/>
          <a:effectRef idx="0"/>
          <a:fontRef idx="minor"/>
        </p:style>
      </p:sp>
      <p:sp>
        <p:nvSpPr>
          <p:cNvPr id="195" name="CustomShape 14"/>
          <p:cNvSpPr/>
          <p:nvPr/>
        </p:nvSpPr>
        <p:spPr>
          <a:xfrm>
            <a:off x="6082560" y="4530600"/>
            <a:ext cx="726840" cy="154080"/>
          </a:xfrm>
          <a:prstGeom prst="rect">
            <a:avLst/>
          </a:prstGeom>
          <a:noFill/>
          <a:ln w="9360">
            <a:noFill/>
          </a:ln>
        </p:spPr>
        <p:style>
          <a:lnRef idx="0"/>
          <a:fillRef idx="0"/>
          <a:effectRef idx="0"/>
          <a:fontRef idx="minor"/>
        </p:style>
        <p:txBody>
          <a:bodyPr lIns="0" rIns="0" tIns="0" bIns="0">
            <a:noAutofit/>
          </a:bodyPr>
          <a:p>
            <a:pPr marL="135720" indent="-135000">
              <a:lnSpc>
                <a:spcPct val="100000"/>
              </a:lnSpc>
              <a:tabLst>
                <a:tab algn="l" pos="0"/>
              </a:tabLst>
            </a:pPr>
            <a:r>
              <a:rPr b="1" lang="en-US" sz="750" spc="-1" strike="noStrike">
                <a:solidFill>
                  <a:srgbClr val="000000"/>
                </a:solidFill>
                <a:latin typeface="Calibri"/>
                <a:ea typeface="DejaVu Sans"/>
              </a:rPr>
              <a:t>ENVIRONMENT</a:t>
            </a:r>
            <a:endParaRPr b="0" lang="en-AU" sz="750" spc="-1" strike="noStrike">
              <a:latin typeface="Arial"/>
            </a:endParaRPr>
          </a:p>
        </p:txBody>
      </p:sp>
      <p:sp>
        <p:nvSpPr>
          <p:cNvPr id="196" name="CustomShape 15"/>
          <p:cNvSpPr/>
          <p:nvPr/>
        </p:nvSpPr>
        <p:spPr>
          <a:xfrm>
            <a:off x="6188400" y="4046040"/>
            <a:ext cx="495720" cy="137520"/>
          </a:xfrm>
          <a:prstGeom prst="rect">
            <a:avLst/>
          </a:prstGeom>
          <a:noFill/>
          <a:ln w="9360">
            <a:noFill/>
          </a:ln>
        </p:spPr>
        <p:style>
          <a:lnRef idx="0"/>
          <a:fillRef idx="0"/>
          <a:effectRef idx="0"/>
          <a:fontRef idx="minor"/>
        </p:style>
        <p:txBody>
          <a:bodyPr lIns="0" rIns="0" tIns="0" bIns="0">
            <a:noAutofit/>
          </a:bodyPr>
          <a:p>
            <a:pPr marL="135720" indent="-135000">
              <a:lnSpc>
                <a:spcPct val="100000"/>
              </a:lnSpc>
              <a:tabLst>
                <a:tab algn="l" pos="0"/>
              </a:tabLst>
            </a:pPr>
            <a:r>
              <a:rPr b="1" lang="en-US" sz="750" spc="-1" strike="noStrike">
                <a:solidFill>
                  <a:srgbClr val="000000"/>
                </a:solidFill>
                <a:latin typeface="Calibri"/>
                <a:ea typeface="DejaVu Sans"/>
              </a:rPr>
              <a:t>HABITAT</a:t>
            </a:r>
            <a:endParaRPr b="0" lang="en-AU" sz="750" spc="-1" strike="noStrike">
              <a:latin typeface="Arial"/>
            </a:endParaRPr>
          </a:p>
        </p:txBody>
      </p:sp>
      <p:sp>
        <p:nvSpPr>
          <p:cNvPr id="197" name="CustomShape 16"/>
          <p:cNvSpPr/>
          <p:nvPr/>
        </p:nvSpPr>
        <p:spPr>
          <a:xfrm>
            <a:off x="6122880" y="3602160"/>
            <a:ext cx="561240" cy="145800"/>
          </a:xfrm>
          <a:prstGeom prst="rect">
            <a:avLst/>
          </a:prstGeom>
          <a:noFill/>
          <a:ln w="9360">
            <a:noFill/>
          </a:ln>
        </p:spPr>
        <p:style>
          <a:lnRef idx="0"/>
          <a:fillRef idx="0"/>
          <a:effectRef idx="0"/>
          <a:fontRef idx="minor"/>
        </p:style>
        <p:txBody>
          <a:bodyPr lIns="0" rIns="0" tIns="0" bIns="0">
            <a:noAutofit/>
          </a:bodyPr>
          <a:p>
            <a:pPr marL="135720" indent="-135000">
              <a:lnSpc>
                <a:spcPct val="100000"/>
              </a:lnSpc>
              <a:tabLst>
                <a:tab algn="l" pos="0"/>
              </a:tabLst>
            </a:pPr>
            <a:r>
              <a:rPr b="1" lang="en-AU" sz="750" spc="-1" strike="noStrike">
                <a:solidFill>
                  <a:srgbClr val="000000"/>
                </a:solidFill>
                <a:latin typeface="Calibri"/>
                <a:ea typeface="DejaVu Sans"/>
              </a:rPr>
              <a:t>PLANKTON</a:t>
            </a:r>
            <a:endParaRPr b="0" lang="en-AU" sz="750" spc="-1" strike="noStrike">
              <a:latin typeface="Arial"/>
            </a:endParaRPr>
          </a:p>
        </p:txBody>
      </p:sp>
      <p:sp>
        <p:nvSpPr>
          <p:cNvPr id="198" name="CustomShape 17"/>
          <p:cNvSpPr/>
          <p:nvPr/>
        </p:nvSpPr>
        <p:spPr>
          <a:xfrm>
            <a:off x="6122880" y="2953080"/>
            <a:ext cx="561240" cy="154080"/>
          </a:xfrm>
          <a:prstGeom prst="rect">
            <a:avLst/>
          </a:prstGeom>
          <a:noFill/>
          <a:ln w="9360">
            <a:noFill/>
          </a:ln>
        </p:spPr>
        <p:style>
          <a:lnRef idx="0"/>
          <a:fillRef idx="0"/>
          <a:effectRef idx="0"/>
          <a:fontRef idx="minor"/>
        </p:style>
        <p:txBody>
          <a:bodyPr lIns="0" rIns="0" tIns="0" bIns="0">
            <a:noAutofit/>
          </a:bodyPr>
          <a:p>
            <a:pPr marL="135720" indent="-135000">
              <a:lnSpc>
                <a:spcPct val="100000"/>
              </a:lnSpc>
              <a:tabLst>
                <a:tab algn="l" pos="0"/>
              </a:tabLst>
            </a:pPr>
            <a:r>
              <a:rPr b="1" lang="en-US" sz="750" spc="-1" strike="noStrike">
                <a:solidFill>
                  <a:srgbClr val="000000"/>
                </a:solidFill>
                <a:latin typeface="Calibri"/>
                <a:ea typeface="DejaVu Sans"/>
              </a:rPr>
              <a:t>FOOD WEB</a:t>
            </a:r>
            <a:endParaRPr b="0" lang="en-AU" sz="750" spc="-1" strike="noStrike">
              <a:latin typeface="Arial"/>
            </a:endParaRPr>
          </a:p>
        </p:txBody>
      </p:sp>
      <p:sp>
        <p:nvSpPr>
          <p:cNvPr id="199" name="CustomShape 18"/>
          <p:cNvSpPr/>
          <p:nvPr/>
        </p:nvSpPr>
        <p:spPr>
          <a:xfrm>
            <a:off x="6007320" y="2444760"/>
            <a:ext cx="726840" cy="153000"/>
          </a:xfrm>
          <a:prstGeom prst="rect">
            <a:avLst/>
          </a:prstGeom>
          <a:noFill/>
          <a:ln w="9360">
            <a:noFill/>
          </a:ln>
        </p:spPr>
        <p:style>
          <a:lnRef idx="0"/>
          <a:fillRef idx="0"/>
          <a:effectRef idx="0"/>
          <a:fontRef idx="minor"/>
        </p:style>
        <p:txBody>
          <a:bodyPr lIns="0" rIns="0" tIns="0" bIns="0">
            <a:noAutofit/>
          </a:bodyPr>
          <a:p>
            <a:pPr marL="135720" indent="-135000" algn="ctr">
              <a:lnSpc>
                <a:spcPct val="100000"/>
              </a:lnSpc>
              <a:tabLst>
                <a:tab algn="l" pos="0"/>
              </a:tabLst>
            </a:pPr>
            <a:r>
              <a:rPr b="1" lang="en-US" sz="750" spc="-1" strike="noStrike">
                <a:solidFill>
                  <a:srgbClr val="000000"/>
                </a:solidFill>
                <a:latin typeface="Calibri"/>
                <a:ea typeface="DejaVu Sans"/>
              </a:rPr>
              <a:t>PREDATORS</a:t>
            </a:r>
            <a:endParaRPr b="0" lang="en-AU" sz="750" spc="-1" strike="noStrike">
              <a:latin typeface="Arial"/>
            </a:endParaRPr>
          </a:p>
        </p:txBody>
      </p:sp>
      <p:sp>
        <p:nvSpPr>
          <p:cNvPr id="200" name="CustomShape 19"/>
          <p:cNvSpPr/>
          <p:nvPr/>
        </p:nvSpPr>
        <p:spPr>
          <a:xfrm>
            <a:off x="6108840" y="1852920"/>
            <a:ext cx="684000" cy="130320"/>
          </a:xfrm>
          <a:prstGeom prst="rect">
            <a:avLst/>
          </a:prstGeom>
          <a:noFill/>
          <a:ln w="9360">
            <a:noFill/>
          </a:ln>
        </p:spPr>
        <p:style>
          <a:lnRef idx="0"/>
          <a:fillRef idx="0"/>
          <a:effectRef idx="0"/>
          <a:fontRef idx="minor"/>
        </p:style>
        <p:txBody>
          <a:bodyPr lIns="0" rIns="0" tIns="0" bIns="0">
            <a:noAutofit/>
          </a:bodyPr>
          <a:p>
            <a:pPr marL="135720" indent="-135000">
              <a:lnSpc>
                <a:spcPct val="100000"/>
              </a:lnSpc>
              <a:tabLst>
                <a:tab algn="l" pos="0"/>
              </a:tabLst>
            </a:pPr>
            <a:r>
              <a:rPr b="1" lang="en-US" sz="750" spc="-1" strike="noStrike">
                <a:solidFill>
                  <a:srgbClr val="000000"/>
                </a:solidFill>
                <a:latin typeface="Calibri"/>
                <a:ea typeface="DejaVu Sans"/>
              </a:rPr>
              <a:t>INDUSTRIES</a:t>
            </a:r>
            <a:endParaRPr b="0" lang="en-AU" sz="750" spc="-1" strike="noStrike">
              <a:latin typeface="Arial"/>
            </a:endParaRPr>
          </a:p>
        </p:txBody>
      </p:sp>
      <p:sp>
        <p:nvSpPr>
          <p:cNvPr id="201" name="CustomShape 20"/>
          <p:cNvSpPr/>
          <p:nvPr/>
        </p:nvSpPr>
        <p:spPr>
          <a:xfrm>
            <a:off x="5954040" y="1294560"/>
            <a:ext cx="863640" cy="137520"/>
          </a:xfrm>
          <a:prstGeom prst="rect">
            <a:avLst/>
          </a:prstGeom>
          <a:noFill/>
          <a:ln w="9360">
            <a:noFill/>
          </a:ln>
        </p:spPr>
        <p:style>
          <a:lnRef idx="0"/>
          <a:fillRef idx="0"/>
          <a:effectRef idx="0"/>
          <a:fontRef idx="minor"/>
        </p:style>
        <p:txBody>
          <a:bodyPr lIns="0" rIns="0" tIns="0" bIns="0">
            <a:noAutofit/>
          </a:bodyPr>
          <a:p>
            <a:pPr marL="135720" indent="-135000">
              <a:lnSpc>
                <a:spcPct val="100000"/>
              </a:lnSpc>
              <a:tabLst>
                <a:tab algn="l" pos="0"/>
              </a:tabLst>
            </a:pPr>
            <a:r>
              <a:rPr b="1" lang="en-US" sz="750" spc="-1" strike="noStrike">
                <a:solidFill>
                  <a:srgbClr val="000000"/>
                </a:solidFill>
                <a:latin typeface="Calibri"/>
                <a:ea typeface="DejaVu Sans"/>
              </a:rPr>
              <a:t>SOCIOECONOMIC</a:t>
            </a:r>
            <a:endParaRPr b="0" lang="en-AU" sz="750" spc="-1" strike="noStrike">
              <a:latin typeface="Arial"/>
            </a:endParaRPr>
          </a:p>
        </p:txBody>
      </p:sp>
      <p:sp>
        <p:nvSpPr>
          <p:cNvPr id="202" name="CustomShape 21"/>
          <p:cNvSpPr/>
          <p:nvPr/>
        </p:nvSpPr>
        <p:spPr>
          <a:xfrm>
            <a:off x="6043320" y="810000"/>
            <a:ext cx="726840" cy="154080"/>
          </a:xfrm>
          <a:prstGeom prst="rect">
            <a:avLst/>
          </a:prstGeom>
          <a:noFill/>
          <a:ln w="9360">
            <a:noFill/>
          </a:ln>
        </p:spPr>
        <p:style>
          <a:lnRef idx="0"/>
          <a:fillRef idx="0"/>
          <a:effectRef idx="0"/>
          <a:fontRef idx="minor"/>
        </p:style>
        <p:txBody>
          <a:bodyPr lIns="0" rIns="0" tIns="0" bIns="0">
            <a:noAutofit/>
          </a:bodyPr>
          <a:p>
            <a:pPr marL="135720" indent="-135000">
              <a:lnSpc>
                <a:spcPct val="100000"/>
              </a:lnSpc>
              <a:tabLst>
                <a:tab algn="l" pos="0"/>
              </a:tabLst>
            </a:pPr>
            <a:r>
              <a:rPr b="1" lang="en-US" sz="750" spc="-1" strike="noStrike">
                <a:solidFill>
                  <a:srgbClr val="000000"/>
                </a:solidFill>
                <a:latin typeface="Calibri"/>
                <a:ea typeface="DejaVu Sans"/>
              </a:rPr>
              <a:t>MANAGEMENT</a:t>
            </a:r>
            <a:endParaRPr b="0" lang="en-AU" sz="750" spc="-1" strike="noStrike">
              <a:latin typeface="Arial"/>
            </a:endParaRPr>
          </a:p>
        </p:txBody>
      </p:sp>
      <p:sp>
        <p:nvSpPr>
          <p:cNvPr id="203" name="CustomShape 22"/>
          <p:cNvSpPr/>
          <p:nvPr/>
        </p:nvSpPr>
        <p:spPr>
          <a:xfrm>
            <a:off x="6124320" y="948960"/>
            <a:ext cx="492120" cy="327600"/>
          </a:xfrm>
          <a:prstGeom prst="roundRect">
            <a:avLst>
              <a:gd name="adj" fmla="val 16667"/>
            </a:avLst>
          </a:prstGeom>
          <a:blipFill rotWithShape="0">
            <a:blip r:embed="rId12"/>
            <a:stretch>
              <a:fillRect/>
            </a:stretch>
          </a:blipFill>
          <a:ln>
            <a:noFill/>
          </a:ln>
          <a:effectLst>
            <a:outerShdw algn="tl" blurRad="76200" dir="7800819" dist="38073" rotWithShape="0">
              <a:srgbClr val="000000">
                <a:alpha val="40000"/>
              </a:srgbClr>
            </a:outerShdw>
          </a:effectLst>
          <a:scene3d>
            <a:camera prst="orthographicFront"/>
            <a:lightRig dir="t" rig="contrasting">
              <a:rot lat="0" lon="0" rev="4200000"/>
            </a:lightRig>
          </a:scene3d>
          <a:sp3d prstMaterial="plastic">
            <a:bevelT prst="relaxedInset" w="381000" h="114300"/>
            <a:contourClr>
              <a:srgbClr val="969696"/>
            </a:contourClr>
          </a:sp3d>
        </p:spPr>
        <p:style>
          <a:lnRef idx="0"/>
          <a:fillRef idx="0"/>
          <a:effectRef idx="0"/>
          <a:fontRef idx="minor"/>
        </p:style>
      </p:sp>
      <p:sp>
        <p:nvSpPr>
          <p:cNvPr id="204" name="CustomShape 23"/>
          <p:cNvSpPr/>
          <p:nvPr/>
        </p:nvSpPr>
        <p:spPr>
          <a:xfrm>
            <a:off x="5954040" y="842040"/>
            <a:ext cx="838800" cy="3693960"/>
          </a:xfrm>
          <a:prstGeom prst="rect">
            <a:avLst/>
          </a:prstGeom>
          <a:solidFill>
            <a:schemeClr val="bg1">
              <a:alpha val="79000"/>
            </a:schemeClr>
          </a:solidFill>
          <a:ln w="9360">
            <a:solidFill>
              <a:schemeClr val="bg1"/>
            </a:solidFill>
            <a:round/>
          </a:ln>
        </p:spPr>
        <p:style>
          <a:lnRef idx="0"/>
          <a:fillRef idx="0"/>
          <a:effectRef idx="0"/>
          <a:fontRef idx="minor"/>
        </p:style>
      </p:sp>
      <p:grpSp>
        <p:nvGrpSpPr>
          <p:cNvPr id="205" name="Group 24"/>
          <p:cNvGrpSpPr/>
          <p:nvPr/>
        </p:nvGrpSpPr>
        <p:grpSpPr>
          <a:xfrm>
            <a:off x="611640" y="920880"/>
            <a:ext cx="1437480" cy="3716280"/>
            <a:chOff x="611640" y="920880"/>
            <a:chExt cx="1437480" cy="3716280"/>
          </a:xfrm>
        </p:grpSpPr>
        <p:sp>
          <p:nvSpPr>
            <p:cNvPr id="206" name="CustomShape 25"/>
            <p:cNvSpPr/>
            <p:nvPr/>
          </p:nvSpPr>
          <p:spPr>
            <a:xfrm>
              <a:off x="611640" y="920880"/>
              <a:ext cx="1437480" cy="2764080"/>
            </a:xfrm>
            <a:custGeom>
              <a:avLst/>
              <a:gdLst/>
              <a:ahLst/>
              <a:rect l="l" t="t" r="r" b="b"/>
              <a:pathLst>
                <a:path w="1917700" h="3687234">
                  <a:moveTo>
                    <a:pt x="8467" y="3454400"/>
                  </a:moveTo>
                  <a:lnTo>
                    <a:pt x="25400" y="3471334"/>
                  </a:lnTo>
                  <a:lnTo>
                    <a:pt x="4233" y="3509434"/>
                  </a:lnTo>
                  <a:lnTo>
                    <a:pt x="4233" y="3543300"/>
                  </a:lnTo>
                  <a:lnTo>
                    <a:pt x="38100" y="3551767"/>
                  </a:lnTo>
                  <a:lnTo>
                    <a:pt x="59267" y="3513667"/>
                  </a:lnTo>
                  <a:lnTo>
                    <a:pt x="88900" y="3539067"/>
                  </a:lnTo>
                  <a:lnTo>
                    <a:pt x="88900" y="3581400"/>
                  </a:lnTo>
                  <a:lnTo>
                    <a:pt x="127000" y="3611034"/>
                  </a:lnTo>
                  <a:lnTo>
                    <a:pt x="186267" y="3611034"/>
                  </a:lnTo>
                  <a:lnTo>
                    <a:pt x="177800" y="3653367"/>
                  </a:lnTo>
                  <a:lnTo>
                    <a:pt x="198967" y="3687234"/>
                  </a:lnTo>
                  <a:lnTo>
                    <a:pt x="275167" y="3627967"/>
                  </a:lnTo>
                  <a:lnTo>
                    <a:pt x="402167" y="3619500"/>
                  </a:lnTo>
                  <a:lnTo>
                    <a:pt x="592667" y="3433234"/>
                  </a:lnTo>
                  <a:lnTo>
                    <a:pt x="698500" y="3399367"/>
                  </a:lnTo>
                  <a:lnTo>
                    <a:pt x="994833" y="3382434"/>
                  </a:lnTo>
                  <a:lnTo>
                    <a:pt x="1037167" y="3327400"/>
                  </a:lnTo>
                  <a:lnTo>
                    <a:pt x="1075267" y="3327400"/>
                  </a:lnTo>
                  <a:lnTo>
                    <a:pt x="1104900" y="3230034"/>
                  </a:lnTo>
                  <a:lnTo>
                    <a:pt x="1083733" y="3141134"/>
                  </a:lnTo>
                  <a:lnTo>
                    <a:pt x="1130300" y="2988734"/>
                  </a:lnTo>
                  <a:lnTo>
                    <a:pt x="1130300" y="2874434"/>
                  </a:lnTo>
                  <a:lnTo>
                    <a:pt x="1185333" y="2798234"/>
                  </a:lnTo>
                  <a:lnTo>
                    <a:pt x="1223433" y="2683934"/>
                  </a:lnTo>
                  <a:lnTo>
                    <a:pt x="1253067" y="2683934"/>
                  </a:lnTo>
                  <a:lnTo>
                    <a:pt x="1286933" y="2650067"/>
                  </a:lnTo>
                  <a:lnTo>
                    <a:pt x="1278467" y="2595034"/>
                  </a:lnTo>
                  <a:lnTo>
                    <a:pt x="1295400" y="2573867"/>
                  </a:lnTo>
                  <a:lnTo>
                    <a:pt x="1299633" y="2476500"/>
                  </a:lnTo>
                  <a:lnTo>
                    <a:pt x="1367367" y="2400300"/>
                  </a:lnTo>
                  <a:lnTo>
                    <a:pt x="1401233" y="2307167"/>
                  </a:lnTo>
                  <a:lnTo>
                    <a:pt x="1380067" y="2269067"/>
                  </a:lnTo>
                  <a:lnTo>
                    <a:pt x="1405467" y="2260600"/>
                  </a:lnTo>
                  <a:lnTo>
                    <a:pt x="1405467" y="2260600"/>
                  </a:lnTo>
                  <a:lnTo>
                    <a:pt x="1498600" y="2082800"/>
                  </a:lnTo>
                  <a:lnTo>
                    <a:pt x="1595967" y="2036234"/>
                  </a:lnTo>
                  <a:lnTo>
                    <a:pt x="1595967" y="2036234"/>
                  </a:lnTo>
                  <a:lnTo>
                    <a:pt x="1663700" y="1947334"/>
                  </a:lnTo>
                  <a:lnTo>
                    <a:pt x="1634067" y="1900767"/>
                  </a:lnTo>
                  <a:lnTo>
                    <a:pt x="1731433" y="1752600"/>
                  </a:lnTo>
                  <a:lnTo>
                    <a:pt x="1794933" y="1549400"/>
                  </a:lnTo>
                  <a:lnTo>
                    <a:pt x="1769533" y="1452034"/>
                  </a:lnTo>
                  <a:lnTo>
                    <a:pt x="1875367" y="1121834"/>
                  </a:lnTo>
                  <a:cubicBezTo>
                    <a:pt x="1888067" y="920045"/>
                    <a:pt x="1917700" y="912990"/>
                    <a:pt x="1862667" y="719667"/>
                  </a:cubicBezTo>
                  <a:lnTo>
                    <a:pt x="1786467" y="249767"/>
                  </a:lnTo>
                  <a:lnTo>
                    <a:pt x="1676400" y="0"/>
                  </a:lnTo>
                  <a:lnTo>
                    <a:pt x="0" y="1"/>
                  </a:lnTo>
                  <a:cubicBezTo>
                    <a:pt x="2822" y="788812"/>
                    <a:pt x="5645" y="2665589"/>
                    <a:pt x="8467" y="3454400"/>
                  </a:cubicBezTo>
                  <a:close/>
                </a:path>
              </a:pathLst>
            </a:custGeom>
            <a:blipFill rotWithShape="0">
              <a:blip r:embed="rId13"/>
              <a:stretch>
                <a:fillRect/>
              </a:stretch>
            </a:blipFill>
            <a:ln>
              <a:solidFill>
                <a:schemeClr val="tx1"/>
              </a:solidFill>
              <a:round/>
            </a:ln>
            <a:effectLst>
              <a:outerShdw blurRad="40000" dir="5400000" dist="2304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207" name="CustomShape 26"/>
            <p:cNvSpPr/>
            <p:nvPr/>
          </p:nvSpPr>
          <p:spPr>
            <a:xfrm>
              <a:off x="824760" y="3673440"/>
              <a:ext cx="24120" cy="68400"/>
            </a:xfrm>
            <a:custGeom>
              <a:avLst/>
              <a:gdLst/>
              <a:ahLst/>
              <a:rect l="l" t="t" r="r" b="b"/>
              <a:pathLst>
                <a:path w="33867" h="93134">
                  <a:moveTo>
                    <a:pt x="25400" y="0"/>
                  </a:moveTo>
                  <a:lnTo>
                    <a:pt x="0" y="29634"/>
                  </a:lnTo>
                  <a:lnTo>
                    <a:pt x="8467" y="67734"/>
                  </a:lnTo>
                  <a:lnTo>
                    <a:pt x="33867" y="93134"/>
                  </a:lnTo>
                  <a:lnTo>
                    <a:pt x="25400" y="0"/>
                  </a:lnTo>
                  <a:close/>
                </a:path>
              </a:pathLst>
            </a:custGeom>
            <a:blipFill rotWithShape="0">
              <a:blip r:embed="rId14"/>
              <a:stretch>
                <a:fillRect/>
              </a:stretch>
            </a:blipFill>
            <a:ln>
              <a:solidFill>
                <a:srgbClr val="000000"/>
              </a:solidFill>
              <a:round/>
            </a:ln>
            <a:effectLst>
              <a:outerShdw blurRad="40000" dir="5400000" dist="2304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208" name="CustomShape 27"/>
            <p:cNvSpPr/>
            <p:nvPr/>
          </p:nvSpPr>
          <p:spPr>
            <a:xfrm>
              <a:off x="1078200" y="3857040"/>
              <a:ext cx="79200" cy="98280"/>
            </a:xfrm>
            <a:custGeom>
              <a:avLst/>
              <a:gdLst/>
              <a:ahLst/>
              <a:rect l="l" t="t" r="r" b="b"/>
              <a:pathLst>
                <a:path w="105833" h="131233">
                  <a:moveTo>
                    <a:pt x="55033" y="131233"/>
                  </a:moveTo>
                  <a:lnTo>
                    <a:pt x="0" y="29633"/>
                  </a:lnTo>
                  <a:lnTo>
                    <a:pt x="25400" y="0"/>
                  </a:lnTo>
                  <a:lnTo>
                    <a:pt x="76200" y="33866"/>
                  </a:lnTo>
                  <a:lnTo>
                    <a:pt x="105833" y="42333"/>
                  </a:lnTo>
                  <a:lnTo>
                    <a:pt x="105833" y="84666"/>
                  </a:lnTo>
                  <a:lnTo>
                    <a:pt x="55033" y="131233"/>
                  </a:lnTo>
                  <a:close/>
                </a:path>
              </a:pathLst>
            </a:custGeom>
            <a:blipFill rotWithShape="0">
              <a:blip r:embed="rId15"/>
              <a:stretch>
                <a:fillRect/>
              </a:stretch>
            </a:blipFill>
            <a:ln>
              <a:solidFill>
                <a:srgbClr val="000000"/>
              </a:solidFill>
              <a:round/>
            </a:ln>
            <a:effectLst>
              <a:outerShdw blurRad="40000" dir="5400000" dist="2304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209" name="CustomShape 28"/>
            <p:cNvSpPr/>
            <p:nvPr/>
          </p:nvSpPr>
          <p:spPr>
            <a:xfrm>
              <a:off x="1119960" y="3974760"/>
              <a:ext cx="58680" cy="37440"/>
            </a:xfrm>
            <a:custGeom>
              <a:avLst/>
              <a:gdLst/>
              <a:ahLst/>
              <a:rect l="l" t="t" r="r" b="b"/>
              <a:pathLst>
                <a:path w="80434" h="50800">
                  <a:moveTo>
                    <a:pt x="0" y="12700"/>
                  </a:moveTo>
                  <a:lnTo>
                    <a:pt x="25400" y="50800"/>
                  </a:lnTo>
                  <a:lnTo>
                    <a:pt x="67734" y="29633"/>
                  </a:lnTo>
                  <a:lnTo>
                    <a:pt x="67734" y="29633"/>
                  </a:lnTo>
                  <a:lnTo>
                    <a:pt x="80434" y="0"/>
                  </a:lnTo>
                  <a:lnTo>
                    <a:pt x="0" y="12700"/>
                  </a:lnTo>
                  <a:close/>
                </a:path>
              </a:pathLst>
            </a:custGeom>
            <a:blipFill rotWithShape="0">
              <a:blip r:embed="rId16"/>
              <a:stretch>
                <a:fillRect/>
              </a:stretch>
            </a:blipFill>
            <a:ln>
              <a:solidFill>
                <a:srgbClr val="000000"/>
              </a:solidFill>
              <a:round/>
            </a:ln>
            <a:effectLst>
              <a:outerShdw blurRad="40000" dir="5400000" dist="2304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210" name="CustomShape 29"/>
            <p:cNvSpPr/>
            <p:nvPr/>
          </p:nvSpPr>
          <p:spPr>
            <a:xfrm>
              <a:off x="611640" y="4060440"/>
              <a:ext cx="542160" cy="576720"/>
            </a:xfrm>
            <a:custGeom>
              <a:avLst/>
              <a:gdLst/>
              <a:ahLst/>
              <a:rect l="l" t="t" r="r" b="b"/>
              <a:pathLst>
                <a:path w="723900" h="770467">
                  <a:moveTo>
                    <a:pt x="664633" y="16933"/>
                  </a:moveTo>
                  <a:lnTo>
                    <a:pt x="664633" y="16933"/>
                  </a:lnTo>
                  <a:lnTo>
                    <a:pt x="592667" y="21167"/>
                  </a:lnTo>
                  <a:lnTo>
                    <a:pt x="529167" y="55033"/>
                  </a:lnTo>
                  <a:lnTo>
                    <a:pt x="499533" y="46567"/>
                  </a:lnTo>
                  <a:lnTo>
                    <a:pt x="317500" y="105833"/>
                  </a:lnTo>
                  <a:lnTo>
                    <a:pt x="249767" y="105833"/>
                  </a:lnTo>
                  <a:lnTo>
                    <a:pt x="42333" y="0"/>
                  </a:lnTo>
                  <a:lnTo>
                    <a:pt x="0" y="8467"/>
                  </a:lnTo>
                  <a:lnTo>
                    <a:pt x="8467" y="283633"/>
                  </a:lnTo>
                  <a:lnTo>
                    <a:pt x="59267" y="368300"/>
                  </a:lnTo>
                  <a:lnTo>
                    <a:pt x="93133" y="427567"/>
                  </a:lnTo>
                  <a:lnTo>
                    <a:pt x="55033" y="402167"/>
                  </a:lnTo>
                  <a:lnTo>
                    <a:pt x="55033" y="402167"/>
                  </a:lnTo>
                  <a:lnTo>
                    <a:pt x="42333" y="465667"/>
                  </a:lnTo>
                  <a:lnTo>
                    <a:pt x="97367" y="575733"/>
                  </a:lnTo>
                  <a:lnTo>
                    <a:pt x="182033" y="673100"/>
                  </a:lnTo>
                  <a:lnTo>
                    <a:pt x="241300" y="694267"/>
                  </a:lnTo>
                  <a:lnTo>
                    <a:pt x="207433" y="690033"/>
                  </a:lnTo>
                  <a:lnTo>
                    <a:pt x="232833" y="719667"/>
                  </a:lnTo>
                  <a:lnTo>
                    <a:pt x="270933" y="736600"/>
                  </a:lnTo>
                  <a:lnTo>
                    <a:pt x="309033" y="736600"/>
                  </a:lnTo>
                  <a:lnTo>
                    <a:pt x="334433" y="723900"/>
                  </a:lnTo>
                  <a:lnTo>
                    <a:pt x="389467" y="770467"/>
                  </a:lnTo>
                  <a:lnTo>
                    <a:pt x="389467" y="770467"/>
                  </a:lnTo>
                  <a:lnTo>
                    <a:pt x="448733" y="698500"/>
                  </a:lnTo>
                  <a:lnTo>
                    <a:pt x="440267" y="643467"/>
                  </a:lnTo>
                  <a:lnTo>
                    <a:pt x="486833" y="690033"/>
                  </a:lnTo>
                  <a:lnTo>
                    <a:pt x="486833" y="690033"/>
                  </a:lnTo>
                  <a:lnTo>
                    <a:pt x="503767" y="643467"/>
                  </a:lnTo>
                  <a:lnTo>
                    <a:pt x="563033" y="575733"/>
                  </a:lnTo>
                  <a:lnTo>
                    <a:pt x="605367" y="609600"/>
                  </a:lnTo>
                  <a:lnTo>
                    <a:pt x="605367" y="639233"/>
                  </a:lnTo>
                  <a:lnTo>
                    <a:pt x="656167" y="639233"/>
                  </a:lnTo>
                  <a:lnTo>
                    <a:pt x="656167" y="575733"/>
                  </a:lnTo>
                  <a:lnTo>
                    <a:pt x="626533" y="571500"/>
                  </a:lnTo>
                  <a:lnTo>
                    <a:pt x="651933" y="465667"/>
                  </a:lnTo>
                  <a:lnTo>
                    <a:pt x="651933" y="393700"/>
                  </a:lnTo>
                  <a:lnTo>
                    <a:pt x="719667" y="325967"/>
                  </a:lnTo>
                  <a:lnTo>
                    <a:pt x="719667" y="173567"/>
                  </a:lnTo>
                  <a:lnTo>
                    <a:pt x="723900" y="59267"/>
                  </a:lnTo>
                  <a:lnTo>
                    <a:pt x="664633" y="16933"/>
                  </a:lnTo>
                  <a:close/>
                </a:path>
              </a:pathLst>
            </a:custGeom>
            <a:blipFill rotWithShape="0">
              <a:blip r:embed="rId17"/>
              <a:stretch>
                <a:fillRect/>
              </a:stretch>
            </a:blipFill>
            <a:ln>
              <a:solidFill>
                <a:srgbClr val="000000"/>
              </a:solidFill>
              <a:round/>
            </a:ln>
            <a:effectLst>
              <a:outerShdw blurRad="40000" dir="5400000" dist="23040" rotWithShape="0">
                <a:srgbClr val="000000">
                  <a:alpha val="35000"/>
                </a:srgbClr>
              </a:outerShdw>
            </a:effectLst>
          </p:spPr>
          <p:style>
            <a:lnRef idx="1">
              <a:schemeClr val="accent1"/>
            </a:lnRef>
            <a:fillRef idx="3">
              <a:schemeClr val="accent1"/>
            </a:fillRef>
            <a:effectRef idx="2">
              <a:schemeClr val="accent1"/>
            </a:effectRef>
            <a:fontRef idx="minor"/>
          </p:style>
        </p:sp>
      </p:grpSp>
      <p:pic>
        <p:nvPicPr>
          <p:cNvPr id="211" name="Picture 63" descr=""/>
          <p:cNvPicPr/>
          <p:nvPr/>
        </p:nvPicPr>
        <p:blipFill>
          <a:blip r:embed="rId18"/>
          <a:stretch/>
        </p:blipFill>
        <p:spPr>
          <a:xfrm>
            <a:off x="6796800" y="-9720"/>
            <a:ext cx="2346480" cy="5152680"/>
          </a:xfrm>
          <a:prstGeom prst="rect">
            <a:avLst/>
          </a:prstGeom>
          <a:ln>
            <a:noFill/>
          </a:ln>
        </p:spPr>
      </p:pic>
    </p:spTree>
  </p:cSld>
  <mc:AlternateContent>
    <mc:Choice Requires="p14">
      <p:transition spd="slow" p14:dur="2000"/>
    </mc:Choice>
    <mc:Fallback>
      <p:transition spd="slow"/>
    </mc:Fallback>
  </mc:AlternateContent>
  <p:timing>
    <p:tnLst>
      <p:par>
        <p:cTn id="17" dur="indefinite" restart="never" nodeType="tmRoot">
          <p:childTnLst>
            <p:seq>
              <p:cTn id="18" dur="indefinite" nodeType="mainSeq">
                <p:childTnLst>
                  <p:par>
                    <p:cTn id="19" fill="hold">
                      <p:stCondLst>
                        <p:cond delay="0"/>
                      </p:stCondLst>
                      <p:childTnLst>
                        <p:par>
                          <p:cTn id="20" fill="hold">
                            <p:stCondLst>
                              <p:cond delay="0"/>
                            </p:stCondLst>
                            <p:childTnLst>
                              <p:par>
                                <p:cTn id="21" nodeType="withEffect" fill="hold" presetClass="entr" presetID="1">
                                  <p:stCondLst>
                                    <p:cond delay="0"/>
                                  </p:stCondLst>
                                  <p:childTnLst>
                                    <p:set>
                                      <p:cBhvr>
                                        <p:cTn id="22" dur="1" fill="hold">
                                          <p:stCondLst>
                                            <p:cond delay="0"/>
                                          </p:stCondLst>
                                        </p:cTn>
                                        <p:tgtEl>
                                          <p:spTgt spid="195"/>
                                        </p:tgtEl>
                                        <p:attrNameLst>
                                          <p:attrName>style.visibility</p:attrName>
                                        </p:attrNameLst>
                                      </p:cBhvr>
                                      <p:to>
                                        <p:strVal val="visible"/>
                                      </p:to>
                                    </p:set>
                                  </p:childTnLst>
                                </p:cTn>
                              </p:par>
                              <p:par>
                                <p:cTn id="23" nodeType="withEffect" fill="hold" presetClass="entr" presetID="1">
                                  <p:stCondLst>
                                    <p:cond delay="0"/>
                                  </p:stCondLst>
                                  <p:childTnLst>
                                    <p:set>
                                      <p:cBhvr>
                                        <p:cTn id="24" dur="1" fill="hold">
                                          <p:stCondLst>
                                            <p:cond delay="0"/>
                                          </p:stCondLst>
                                        </p:cTn>
                                        <p:tgtEl>
                                          <p:spTgt spid="196"/>
                                        </p:tgtEl>
                                        <p:attrNameLst>
                                          <p:attrName>style.visibility</p:attrName>
                                        </p:attrNameLst>
                                      </p:cBhvr>
                                      <p:to>
                                        <p:strVal val="visible"/>
                                      </p:to>
                                    </p:set>
                                  </p:childTnLst>
                                </p:cTn>
                              </p:par>
                              <p:par>
                                <p:cTn id="25" nodeType="withEffect" fill="hold" presetClass="entr" presetID="1">
                                  <p:stCondLst>
                                    <p:cond delay="0"/>
                                  </p:stCondLst>
                                  <p:childTnLst>
                                    <p:set>
                                      <p:cBhvr>
                                        <p:cTn id="26" dur="1" fill="hold">
                                          <p:stCondLst>
                                            <p:cond delay="0"/>
                                          </p:stCondLst>
                                        </p:cTn>
                                        <p:tgtEl>
                                          <p:spTgt spid="197"/>
                                        </p:tgtEl>
                                        <p:attrNameLst>
                                          <p:attrName>style.visibility</p:attrName>
                                        </p:attrNameLst>
                                      </p:cBhvr>
                                      <p:to>
                                        <p:strVal val="visible"/>
                                      </p:to>
                                    </p:set>
                                  </p:childTnLst>
                                </p:cTn>
                              </p:par>
                              <p:par>
                                <p:cTn id="27" nodeType="withEffect" fill="hold" presetClass="entr" presetID="1">
                                  <p:stCondLst>
                                    <p:cond delay="0"/>
                                  </p:stCondLst>
                                  <p:childTnLst>
                                    <p:set>
                                      <p:cBhvr>
                                        <p:cTn id="28" dur="1" fill="hold">
                                          <p:stCondLst>
                                            <p:cond delay="0"/>
                                          </p:stCondLst>
                                        </p:cTn>
                                        <p:tgtEl>
                                          <p:spTgt spid="198"/>
                                        </p:tgtEl>
                                        <p:attrNameLst>
                                          <p:attrName>style.visibility</p:attrName>
                                        </p:attrNameLst>
                                      </p:cBhvr>
                                      <p:to>
                                        <p:strVal val="visible"/>
                                      </p:to>
                                    </p:set>
                                  </p:childTnLst>
                                </p:cTn>
                              </p:par>
                              <p:par>
                                <p:cTn id="29" nodeType="withEffect" fill="hold" presetClass="entr" presetID="1">
                                  <p:stCondLst>
                                    <p:cond delay="0"/>
                                  </p:stCondLst>
                                  <p:childTnLst>
                                    <p:set>
                                      <p:cBhvr>
                                        <p:cTn id="30" dur="1" fill="hold">
                                          <p:stCondLst>
                                            <p:cond delay="0"/>
                                          </p:stCondLst>
                                        </p:cTn>
                                        <p:tgtEl>
                                          <p:spTgt spid="199"/>
                                        </p:tgtEl>
                                        <p:attrNameLst>
                                          <p:attrName>style.visibility</p:attrName>
                                        </p:attrNameLst>
                                      </p:cBhvr>
                                      <p:to>
                                        <p:strVal val="visible"/>
                                      </p:to>
                                    </p:set>
                                  </p:childTnLst>
                                </p:cTn>
                              </p:par>
                              <p:par>
                                <p:cTn id="31" nodeType="withEffect" fill="hold" presetClass="entr" presetID="1">
                                  <p:stCondLst>
                                    <p:cond delay="0"/>
                                  </p:stCondLst>
                                  <p:childTnLst>
                                    <p:set>
                                      <p:cBhvr>
                                        <p:cTn id="32" dur="1" fill="hold">
                                          <p:stCondLst>
                                            <p:cond delay="0"/>
                                          </p:stCondLst>
                                        </p:cTn>
                                        <p:tgtEl>
                                          <p:spTgt spid="200"/>
                                        </p:tgtEl>
                                        <p:attrNameLst>
                                          <p:attrName>style.visibility</p:attrName>
                                        </p:attrNameLst>
                                      </p:cBhvr>
                                      <p:to>
                                        <p:strVal val="visible"/>
                                      </p:to>
                                    </p:set>
                                  </p:childTnLst>
                                </p:cTn>
                              </p:par>
                              <p:par>
                                <p:cTn id="33" nodeType="withEffect" fill="hold" presetClass="entr" presetID="1">
                                  <p:stCondLst>
                                    <p:cond delay="0"/>
                                  </p:stCondLst>
                                  <p:childTnLst>
                                    <p:set>
                                      <p:cBhvr>
                                        <p:cTn id="34" dur="1" fill="hold">
                                          <p:stCondLst>
                                            <p:cond delay="0"/>
                                          </p:stCondLst>
                                        </p:cTn>
                                        <p:tgtEl>
                                          <p:spTgt spid="201"/>
                                        </p:tgtEl>
                                        <p:attrNameLst>
                                          <p:attrName>style.visibility</p:attrName>
                                        </p:attrNameLst>
                                      </p:cBhvr>
                                      <p:to>
                                        <p:strVal val="visible"/>
                                      </p:to>
                                    </p:set>
                                  </p:childTnLst>
                                </p:cTn>
                              </p:par>
                              <p:par>
                                <p:cTn id="35" nodeType="withEffect" fill="hold" presetClass="entr" presetID="1">
                                  <p:stCondLst>
                                    <p:cond delay="0"/>
                                  </p:stCondLst>
                                  <p:childTnLst>
                                    <p:set>
                                      <p:cBhvr>
                                        <p:cTn id="36" dur="1" fill="hold">
                                          <p:stCondLst>
                                            <p:cond delay="0"/>
                                          </p:stCondLst>
                                        </p:cTn>
                                        <p:tgtEl>
                                          <p:spTgt spid="20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12" name="CustomShape 1"/>
          <p:cNvSpPr/>
          <p:nvPr/>
        </p:nvSpPr>
        <p:spPr>
          <a:xfrm>
            <a:off x="899640" y="204120"/>
            <a:ext cx="6336000" cy="638640"/>
          </a:xfrm>
          <a:prstGeom prst="rect">
            <a:avLst/>
          </a:prstGeom>
          <a:noFill/>
          <a:ln>
            <a:noFill/>
          </a:ln>
        </p:spPr>
        <p:style>
          <a:lnRef idx="0"/>
          <a:fillRef idx="0"/>
          <a:effectRef idx="0"/>
          <a:fontRef idx="minor"/>
        </p:style>
        <p:txBody>
          <a:bodyPr lIns="0" rIns="0" tIns="0" bIns="0">
            <a:normAutofit/>
          </a:bodyPr>
          <a:p>
            <a:pPr>
              <a:lnSpc>
                <a:spcPct val="100000"/>
              </a:lnSpc>
            </a:pPr>
            <a:r>
              <a:rPr b="0" lang="en-AU" sz="3600" spc="-1" strike="noStrike">
                <a:solidFill>
                  <a:srgbClr val="757579"/>
                </a:solidFill>
                <a:latin typeface="Calibri"/>
              </a:rPr>
              <a:t>Geometry</a:t>
            </a:r>
            <a:endParaRPr b="0" lang="en-AU" sz="3600" spc="-1" strike="noStrike">
              <a:latin typeface="Arial"/>
            </a:endParaRPr>
          </a:p>
        </p:txBody>
      </p:sp>
      <p:pic>
        <p:nvPicPr>
          <p:cNvPr id="213" name="Picture 2" descr=""/>
          <p:cNvPicPr/>
          <p:nvPr/>
        </p:nvPicPr>
        <p:blipFill>
          <a:blip r:embed="rId1"/>
          <a:stretch/>
        </p:blipFill>
        <p:spPr>
          <a:xfrm>
            <a:off x="467640" y="849600"/>
            <a:ext cx="6071400" cy="4224600"/>
          </a:xfrm>
          <a:prstGeom prst="rect">
            <a:avLst/>
          </a:prstGeom>
          <a:ln>
            <a:noFill/>
          </a:ln>
        </p:spPr>
      </p:pic>
      <p:pic>
        <p:nvPicPr>
          <p:cNvPr id="214" name="Picture 8" descr=""/>
          <p:cNvPicPr/>
          <p:nvPr/>
        </p:nvPicPr>
        <p:blipFill>
          <a:blip r:embed="rId2"/>
          <a:stretch/>
        </p:blipFill>
        <p:spPr>
          <a:xfrm>
            <a:off x="6796800" y="-9720"/>
            <a:ext cx="2346480" cy="5152680"/>
          </a:xfrm>
          <a:prstGeom prst="rect">
            <a:avLst/>
          </a:prstGeom>
          <a:ln>
            <a:noFill/>
          </a:ln>
        </p:spPr>
      </p:pic>
    </p:spTree>
  </p:cSld>
  <mc:AlternateContent>
    <mc:Choice Requires="p14">
      <p:transition spd="slow" p14:dur="2000"/>
    </mc:Choice>
    <mc:Fallback>
      <p:transition spd="slow"/>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00000"/>
      </a:dk2>
      <a:lt2>
        <a:srgbClr val="ffffff"/>
      </a:lt2>
      <a:accent1>
        <a:srgbClr val="00a9ce"/>
      </a:accent1>
      <a:accent2>
        <a:srgbClr val="001d34"/>
      </a:accent2>
      <a:accent3>
        <a:srgbClr val="757579"/>
      </a:accent3>
      <a:accent4>
        <a:srgbClr val="1e22aa"/>
      </a:accent4>
      <a:accent5>
        <a:srgbClr val="007377"/>
      </a:accent5>
      <a:accent6>
        <a:srgbClr val="6d2077"/>
      </a:accent6>
      <a:hlink>
        <a:srgbClr val="004b87"/>
      </a:hlink>
      <a:folHlink>
        <a:srgbClr val="007a53"/>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00000"/>
      </a:dk2>
      <a:lt2>
        <a:srgbClr val="ffffff"/>
      </a:lt2>
      <a:accent1>
        <a:srgbClr val="00a9ce"/>
      </a:accent1>
      <a:accent2>
        <a:srgbClr val="001d34"/>
      </a:accent2>
      <a:accent3>
        <a:srgbClr val="757579"/>
      </a:accent3>
      <a:accent4>
        <a:srgbClr val="1e22aa"/>
      </a:accent4>
      <a:accent5>
        <a:srgbClr val="007377"/>
      </a:accent5>
      <a:accent6>
        <a:srgbClr val="6d2077"/>
      </a:accent6>
      <a:hlink>
        <a:srgbClr val="004b87"/>
      </a:hlink>
      <a:folHlink>
        <a:srgbClr val="007a53"/>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00000"/>
      </a:dk2>
      <a:lt2>
        <a:srgbClr val="ffffff"/>
      </a:lt2>
      <a:accent1>
        <a:srgbClr val="00a9ce"/>
      </a:accent1>
      <a:accent2>
        <a:srgbClr val="001d34"/>
      </a:accent2>
      <a:accent3>
        <a:srgbClr val="757579"/>
      </a:accent3>
      <a:accent4>
        <a:srgbClr val="1e22aa"/>
      </a:accent4>
      <a:accent5>
        <a:srgbClr val="007377"/>
      </a:accent5>
      <a:accent6>
        <a:srgbClr val="6d2077"/>
      </a:accent6>
      <a:hlink>
        <a:srgbClr val="004b87"/>
      </a:hlink>
      <a:folHlink>
        <a:srgbClr val="007a53"/>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00000"/>
      </a:dk2>
      <a:lt2>
        <a:srgbClr val="ffffff"/>
      </a:lt2>
      <a:accent1>
        <a:srgbClr val="00a9ce"/>
      </a:accent1>
      <a:accent2>
        <a:srgbClr val="001d34"/>
      </a:accent2>
      <a:accent3>
        <a:srgbClr val="757579"/>
      </a:accent3>
      <a:accent4>
        <a:srgbClr val="1e22aa"/>
      </a:accent4>
      <a:accent5>
        <a:srgbClr val="007377"/>
      </a:accent5>
      <a:accent6>
        <a:srgbClr val="6d2077"/>
      </a:accent6>
      <a:hlink>
        <a:srgbClr val="004b87"/>
      </a:hlink>
      <a:folHlink>
        <a:srgbClr val="007a53"/>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CSIRO vertical</Template>
  <TotalTime>2135</TotalTime>
  <Application>LibreOffice/6.4.7.2$Linux_X86_64 LibreOffice_project/40$Build-2</Application>
  <Words>943</Words>
  <Paragraphs>333</Paragraphs>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2020-07-10T01:43:00Z</dcterms:created>
  <dc:creator>Fulton, Beth (O&amp;A, Hobart)</dc:creator>
  <dc:description/>
  <dc:language>en-AU</dc:language>
  <cp:lastModifiedBy/>
  <cp:lastPrinted>2019-07-25T05:14:36Z</cp:lastPrinted>
  <dcterms:modified xsi:type="dcterms:W3CDTF">2022-01-17T20:18:16Z</dcterms:modified>
  <cp:revision>39</cp:revision>
  <dc:subject/>
  <dc:title>How to use a CSIRO branded template</dc:titl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16.0000</vt:lpwstr>
  </property>
  <property fmtid="{D5CDD505-2E9C-101B-9397-08002B2CF9AE}" pid="3" name="HiddenSlides">
    <vt:i4>0</vt:i4>
  </property>
  <property fmtid="{D5CDD505-2E9C-101B-9397-08002B2CF9AE}" pid="4" name="HyperlinksChanged">
    <vt:bool>0</vt:bool>
  </property>
  <property fmtid="{D5CDD505-2E9C-101B-9397-08002B2CF9AE}" pid="5" name="LinksUpToDate">
    <vt:bool>0</vt:bool>
  </property>
  <property fmtid="{D5CDD505-2E9C-101B-9397-08002B2CF9AE}" pid="6" name="MMClips">
    <vt:i4>0</vt:i4>
  </property>
  <property fmtid="{D5CDD505-2E9C-101B-9397-08002B2CF9AE}" pid="7" name="Notes">
    <vt:i4>38</vt:i4>
  </property>
  <property fmtid="{D5CDD505-2E9C-101B-9397-08002B2CF9AE}" pid="8" name="PresentationFormat">
    <vt:lpwstr>On-screen Show (16:9)</vt:lpwstr>
  </property>
  <property fmtid="{D5CDD505-2E9C-101B-9397-08002B2CF9AE}" pid="9" name="ScaleCrop">
    <vt:bool>0</vt:bool>
  </property>
  <property fmtid="{D5CDD505-2E9C-101B-9397-08002B2CF9AE}" pid="10" name="ShareDoc">
    <vt:bool>0</vt:bool>
  </property>
  <property fmtid="{D5CDD505-2E9C-101B-9397-08002B2CF9AE}" pid="11" name="Slides">
    <vt:i4>38</vt:i4>
  </property>
</Properties>
</file>