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A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A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AU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A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Img"/>
          </p:nvPr>
        </p:nvSpPr>
        <p:spPr bwMode="auto">
          <a:xfrm>
            <a:off x="-11798300" y="-11798300"/>
            <a:ext cx="11791950" cy="12485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80963"/>
            <a:ext cx="1857375" cy="6186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2200" y="80963"/>
            <a:ext cx="5422900" cy="6186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4963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1604963"/>
            <a:ext cx="2054225" cy="4518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5038" cy="4518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338" y="4113213"/>
            <a:ext cx="7340600" cy="952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2200" y="1384300"/>
            <a:ext cx="3602038" cy="4883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638" y="1384300"/>
            <a:ext cx="3602037" cy="4883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Footer Placeholder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w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03313" y="80963"/>
            <a:ext cx="7421562" cy="927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2200" y="1384300"/>
            <a:ext cx="7356475" cy="4883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1104900" y="6588125"/>
            <a:ext cx="4360863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en-A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1029" name="Group 5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>
                <a:off x="376" y="650"/>
                <a:ext cx="5384" cy="67"/>
              </a:xfrm>
              <a:prstGeom prst="rect">
                <a:avLst/>
              </a:prstGeom>
              <a:solidFill>
                <a:srgbClr val="0099CC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384" y="0"/>
                <a:ext cx="5376" cy="650"/>
              </a:xfrm>
              <a:prstGeom prst="rect">
                <a:avLst/>
              </a:prstGeom>
              <a:solidFill>
                <a:srgbClr val="E2E3E4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pic>
            <p:nvPicPr>
              <p:cNvPr id="1032" name="Picture 8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 l="6786" t="2046" b="1781"/>
              <a:stretch>
                <a:fillRect/>
              </a:stretch>
            </p:blipFill>
            <p:spPr bwMode="auto">
              <a:xfrm>
                <a:off x="0" y="0"/>
                <a:ext cx="673" cy="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</p:pic>
        </p:grp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537" y="3959"/>
              <a:ext cx="950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99CC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8850" y="0"/>
            <a:ext cx="8185150" cy="3803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auto">
              <a:xfrm>
                <a:off x="474" y="2397"/>
                <a:ext cx="5286" cy="861"/>
              </a:xfrm>
              <a:prstGeom prst="rect">
                <a:avLst/>
              </a:prstGeom>
              <a:solidFill>
                <a:srgbClr val="E2E3E4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472" y="3258"/>
                <a:ext cx="5288" cy="158"/>
              </a:xfrm>
              <a:prstGeom prst="rect">
                <a:avLst/>
              </a:prstGeom>
              <a:solidFill>
                <a:srgbClr val="0099CC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pic>
            <p:nvPicPr>
              <p:cNvPr id="2054" name="Picture 6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 l="1988" t="2019" b="943"/>
              <a:stretch>
                <a:fillRect/>
              </a:stretch>
            </p:blipFill>
            <p:spPr bwMode="auto">
              <a:xfrm>
                <a:off x="0" y="0"/>
                <a:ext cx="888" cy="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</p:pic>
        </p:grpSp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672" y="3527"/>
              <a:ext cx="1899" cy="6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303338" y="4113213"/>
            <a:ext cx="7340600" cy="952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1663" cy="4518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99CC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3338" y="4113213"/>
            <a:ext cx="7348537" cy="9604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 sz="2900"/>
              <a:t>Atlantis Coding Tips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06513" y="5816600"/>
            <a:ext cx="3924300" cy="101917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Other stuff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5375" y="1408113"/>
            <a:ext cx="7364413" cy="4891087"/>
          </a:xfrm>
          <a:ln/>
        </p:spPr>
        <p:txBody>
          <a:bodyPr/>
          <a:lstStyle/>
          <a:p>
            <a:pPr marL="517525" indent="-515938">
              <a:buClr>
                <a:srgbClr val="0099CC"/>
              </a:buClr>
              <a:buFont typeface="Arial" charset="0"/>
              <a:buChar char="•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Use the wiki</a:t>
            </a:r>
          </a:p>
          <a:p>
            <a:pPr marL="517525" indent="-515938">
              <a:buClr>
                <a:srgbClr val="0099CC"/>
              </a:buClr>
              <a:buFont typeface="Arial" charset="0"/>
              <a:buChar char="•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Code permissions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Read only</a:t>
            </a:r>
          </a:p>
          <a:p>
            <a:pPr marL="517525" indent="-515938">
              <a:buClr>
                <a:srgbClr val="0099CC"/>
              </a:buClr>
              <a:buFont typeface="Arial" charset="0"/>
              <a:buChar char="•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Adding print statements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Allow additional diagnostic output in log files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Google “C printf”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Windows - copy the updated exe to your run folder</a:t>
            </a:r>
          </a:p>
          <a:p>
            <a:pPr marL="517525" indent="-515938">
              <a:buClr>
                <a:srgbClr val="0099CC"/>
              </a:buClr>
              <a:buFont typeface="Arial" charset="0"/>
              <a:buChar char="•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Google is your friend</a:t>
            </a:r>
          </a:p>
          <a:p>
            <a:pPr marL="517525" indent="-515938">
              <a:buClr>
                <a:srgbClr val="0099CC"/>
              </a:buClr>
              <a:buFont typeface="Arial" charset="0"/>
              <a:buChar char="•"/>
              <a:tabLst>
                <a:tab pos="517525" algn="l"/>
                <a:tab pos="622300" algn="l"/>
                <a:tab pos="1071563" algn="l"/>
                <a:tab pos="1520825" algn="l"/>
                <a:tab pos="1970088" algn="l"/>
                <a:tab pos="2419350" algn="l"/>
                <a:tab pos="2868613" algn="l"/>
                <a:tab pos="3317875" algn="l"/>
                <a:tab pos="3767138" algn="l"/>
                <a:tab pos="4216400" algn="l"/>
                <a:tab pos="4665663" algn="l"/>
                <a:tab pos="5114925" algn="l"/>
                <a:tab pos="5564188" algn="l"/>
                <a:tab pos="6013450" algn="l"/>
                <a:tab pos="6462713" algn="l"/>
                <a:tab pos="6911975" algn="l"/>
                <a:tab pos="7361238" algn="l"/>
                <a:tab pos="7810500" algn="l"/>
                <a:tab pos="8259763" algn="l"/>
                <a:tab pos="8709025" algn="l"/>
                <a:tab pos="9158288" algn="l"/>
              </a:tabLst>
            </a:pPr>
            <a:r>
              <a:rPr lang="en-AU"/>
              <a:t>DIVE installer to come via email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Outline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DVD handout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Installing software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Getting the code</a:t>
            </a:r>
          </a:p>
          <a:p>
            <a:pPr marL="1482725" lvl="1" indent="-5683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- SVN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 coding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Compiling the code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Print statements</a:t>
            </a:r>
          </a:p>
          <a:p>
            <a:pPr marL="1482725" lvl="1" indent="-568325"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DVD Contents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5375" y="1408113"/>
            <a:ext cx="7364413" cy="4891087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Software – All for windows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Visual Studio 2008 Express Edition Installer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Free but must register within 30 days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TextPad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Free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TortoiseSVN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32 and 64 bit installers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NetCDF tools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Follow wiki instructions see the README file for URL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Tools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XLS files from training course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Original version and SETas versions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Files from Isaac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RunFiles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Original SETas files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Modified files from your laptop</a:t>
            </a:r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Atlantis Code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5375" y="1408113"/>
            <a:ext cx="7364413" cy="4891087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 Code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Many libraries in Atlantis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Basically one per input file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 tutorial – good link from wiki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How do I get the code?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Follow instructions on the wiki 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Will need your wiki username and password.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Complier Options: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Windows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Visual Studio C++ 2003 or 2008 Express edition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Linux: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Ideally gcc 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Subversion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5375" y="1408113"/>
            <a:ext cx="7364413" cy="4891087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What is Subversion (SVN)?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Software versioning and revision control system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Used to maintain current and historical versions of files such as source code, documentation and webpages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Very very widely used in the nerd world.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How to use?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Windows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Tortoise SVN or other options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Linux and Mac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Command line or plugin for eclipse or .. (many options)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Atlantis Code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5375" y="1408113"/>
            <a:ext cx="7364413" cy="4891087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How do I get the code?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Follow instructions on the wiki 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Will need your wiki username and password.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Complier Options: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Windows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Visual Studio C++ 2003 or 2008 Express edition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Linux: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Ideally gcc 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Compiling the Code - Windows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79500" y="1439863"/>
            <a:ext cx="7364413" cy="4891087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Visual Studio 2003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Open atlantis.sln and select build all.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Visual Studio 2008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Open atlantis_VS2008.sln and select build all.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Must have the netCDF tools installed </a:t>
            </a:r>
          </a:p>
          <a:p>
            <a:pPr marL="1482725" lvl="1" indent="-5683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Copy the exe file to same folder as run files (very important) or set path in your run.bat file:</a:t>
            </a:r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Eg change runsetas.bat to the following:</a:t>
            </a:r>
          </a:p>
          <a:p>
            <a:pPr marL="2284413" lvl="2" indent="-454025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c:\Atlantis\Code\atlantismain\Debug\atlantismain.exe ....</a:t>
            </a:r>
          </a:p>
          <a:p>
            <a:pPr marL="174625" indent="-174625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Compiling the Code - Linux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5375" y="1408113"/>
            <a:ext cx="7364413" cy="4891087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Linux and Mac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Quite a few additional packages to install – list on the wiki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GNU build system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Helps make Atlantis code more portable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Basic build commands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alocal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autoconf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automake -a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configure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make</a:t>
            </a:r>
          </a:p>
          <a:p>
            <a:pPr marL="2282825" lvl="2" indent="-452438">
              <a:buClrTx/>
              <a:buFontTx/>
              <a:buNone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sudo make install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Work Practices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5375" y="1408113"/>
            <a:ext cx="7364413" cy="4891087"/>
          </a:xfrm>
          <a:ln/>
        </p:spPr>
        <p:txBody>
          <a:bodyPr/>
          <a:lstStyle/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Backup your work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What backup policy do you have? 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Is it automated?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Can you get your work from last month or just last night?</a:t>
            </a:r>
          </a:p>
          <a:p>
            <a:pPr marL="174625" indent="-174625">
              <a:buClr>
                <a:srgbClr val="0099CC"/>
              </a:buClr>
              <a:buFont typeface="Arial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Managing Atlantis files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Come up with a plan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Notebook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Change file names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Create folders</a:t>
            </a:r>
          </a:p>
          <a:p>
            <a:pPr marL="1482725" lvl="1" indent="-568325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Scenario runs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Save the code and exe that you used – nice to be able to recreate your results</a:t>
            </a:r>
          </a:p>
          <a:p>
            <a:pPr marL="2282825" lvl="2" indent="-452438">
              <a:buFont typeface="Times New Roman" pitchFamily="16" charset="0"/>
              <a:buChar char="•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Save parameter files with output data in folder</a:t>
            </a:r>
          </a:p>
          <a:p>
            <a:pPr marL="3197225" lvl="3" indent="-452438">
              <a:buFont typeface="Times New Roman" pitchFamily="16" charset="0"/>
              <a:buChar char="–"/>
              <a:tabLst>
                <a:tab pos="174625" algn="l"/>
                <a:tab pos="279400" algn="l"/>
                <a:tab pos="728663" algn="l"/>
                <a:tab pos="1177925" algn="l"/>
                <a:tab pos="1627188" algn="l"/>
                <a:tab pos="2076450" algn="l"/>
                <a:tab pos="2525713" algn="l"/>
                <a:tab pos="2974975" algn="l"/>
                <a:tab pos="3424238" algn="l"/>
                <a:tab pos="3873500" algn="l"/>
                <a:tab pos="4322763" algn="l"/>
                <a:tab pos="4772025" algn="l"/>
                <a:tab pos="5221288" algn="l"/>
                <a:tab pos="5670550" algn="l"/>
                <a:tab pos="6119813" algn="l"/>
                <a:tab pos="6569075" algn="l"/>
                <a:tab pos="7018338" algn="l"/>
                <a:tab pos="7467600" algn="l"/>
                <a:tab pos="7916863" algn="l"/>
                <a:tab pos="8366125" algn="l"/>
                <a:tab pos="8815388" algn="l"/>
              </a:tabLst>
            </a:pPr>
            <a:r>
              <a:rPr lang="en-AU"/>
              <a:t>Atlantis will do this for you soon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469</Words>
  <Application>Microsoft Office PowerPoint</Application>
  <PresentationFormat>On-screen Show (4:3)</PresentationFormat>
  <Paragraphs>111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DejaVu Sans</vt:lpstr>
      <vt:lpstr>Office Theme</vt:lpstr>
      <vt:lpstr>Office Theme</vt:lpstr>
      <vt:lpstr>Atlantis Coding Tips</vt:lpstr>
      <vt:lpstr>Outline</vt:lpstr>
      <vt:lpstr>DVD Contents</vt:lpstr>
      <vt:lpstr>Atlantis Code</vt:lpstr>
      <vt:lpstr>Subversion</vt:lpstr>
      <vt:lpstr>Atlantis Code</vt:lpstr>
      <vt:lpstr>Compiling the Code - Windows</vt:lpstr>
      <vt:lpstr>Compiling the Code - Linux</vt:lpstr>
      <vt:lpstr>Work Practices</vt:lpstr>
      <vt:lpstr>Other stuff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Atlantis Redevelopment</dc:title>
  <dc:creator>Gorton, Bec (CMAR, Hobart)</dc:creator>
  <cp:lastModifiedBy>Atlantis Training</cp:lastModifiedBy>
  <cp:revision>34</cp:revision>
  <cp:lastPrinted>1601-01-01T00:00:00Z</cp:lastPrinted>
  <dcterms:created xsi:type="dcterms:W3CDTF">2008-06-14T06:22:51Z</dcterms:created>
  <dcterms:modified xsi:type="dcterms:W3CDTF">2011-05-26T10:27:01Z</dcterms:modified>
</cp:coreProperties>
</file>