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A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-11798300" y="-11796713"/>
            <a:ext cx="11796712" cy="1249045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-14227175" y="-11796713"/>
            <a:ext cx="16656050" cy="124920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02431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0675" y="80963"/>
            <a:ext cx="1858963" cy="6191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2200" y="80963"/>
            <a:ext cx="5426075" cy="6191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7012" cy="4522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1604963"/>
            <a:ext cx="2055812" cy="452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8213" cy="452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338" y="4113213"/>
            <a:ext cx="7345362" cy="957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2200" y="1384300"/>
            <a:ext cx="3603625" cy="4887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8225" y="1384300"/>
            <a:ext cx="3605213" cy="4887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Footer Placeholder 6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w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103313" y="80963"/>
            <a:ext cx="7426325" cy="93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2200" y="1384300"/>
            <a:ext cx="7361238" cy="4887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1104900" y="6588125"/>
            <a:ext cx="4365625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A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1029" name="Group 5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376" y="650"/>
                <a:ext cx="5384" cy="67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384" y="0"/>
                <a:ext cx="5376" cy="650"/>
              </a:xfrm>
              <a:prstGeom prst="rect">
                <a:avLst/>
              </a:prstGeom>
              <a:solidFill>
                <a:srgbClr val="E2E3E4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pic>
            <p:nvPicPr>
              <p:cNvPr id="1032" name="Picture 8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 l="6786" t="2046" b="1781"/>
              <a:stretch>
                <a:fillRect/>
              </a:stretch>
            </p:blipFill>
            <p:spPr bwMode="auto">
              <a:xfrm>
                <a:off x="0" y="0"/>
                <a:ext cx="673" cy="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</p:pic>
        </p:grpSp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537" y="3959"/>
              <a:ext cx="950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99CC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8850" y="0"/>
            <a:ext cx="8185150" cy="3803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2051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auto">
              <a:xfrm>
                <a:off x="474" y="2397"/>
                <a:ext cx="5286" cy="861"/>
              </a:xfrm>
              <a:prstGeom prst="rect">
                <a:avLst/>
              </a:prstGeom>
              <a:solidFill>
                <a:srgbClr val="E2E3E4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472" y="3258"/>
                <a:ext cx="5288" cy="158"/>
              </a:xfrm>
              <a:prstGeom prst="rect">
                <a:avLst/>
              </a:prstGeom>
              <a:solidFill>
                <a:srgbClr val="0099CC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pic>
            <p:nvPicPr>
              <p:cNvPr id="2054" name="Picture 6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 l="1988" t="2019" b="943"/>
              <a:stretch>
                <a:fillRect/>
              </a:stretch>
            </p:blipFill>
            <p:spPr bwMode="auto">
              <a:xfrm>
                <a:off x="0" y="0"/>
                <a:ext cx="888" cy="432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</p:pic>
        </p:grpSp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672" y="3527"/>
              <a:ext cx="1899" cy="6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303338" y="4113213"/>
            <a:ext cx="7345362" cy="957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46800" rIns="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6425" cy="4522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99CC"/>
          </a:solidFill>
          <a:latin typeface="+mn-lt"/>
          <a:ea typeface="+mn-ea"/>
          <a:cs typeface="+mn-cs"/>
        </a:defRPr>
      </a:lvl1pPr>
      <a:lvl2pPr marL="742950" indent="-285750" algn="l" defTabSz="449263" rtl="0" fontAlgn="base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303338" y="4113213"/>
            <a:ext cx="7348537" cy="960437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 sz="2900"/>
              <a:t>Atlantis NetCDF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06513" y="5683250"/>
            <a:ext cx="3924300" cy="10191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AtlantisNCGen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 command line program that will run on Windows, Mac + Linux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Quite new – expect to be a test dummy!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Usage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atlantisNCGen -t template.nc -o outputFile.nc -r runParams.csv -f fillData.csv -b boxData.csv -l boxlayerData.csv boxlayerData2.csv.. 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Still some hand editing required.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 sz="2000"/>
              <a:t>Decay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 sz="2000"/>
              <a:t>Settling velocity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 sz="2000"/>
              <a:t>etc</a:t>
            </a:r>
          </a:p>
          <a:p>
            <a:pPr marL="1484313" lvl="1" indent="-568325">
              <a:buFont typeface="Arial" charset="0"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Input Files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runParams.csv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Point to your BGM file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Specify number of water and sediment layers.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fillData.csv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Specify a fill value for all variables in NetCDF file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boxData.csv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1D data 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Eg num layers in each box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% habitat cover ....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boxlayerData.csv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2D data – value for each box and layer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Includes layer depths, biomass etc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Can end up quite big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template.nc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Template NetCDF file – used to generate the basic file structure.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output.nc 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Name of the output file</a:t>
            </a:r>
          </a:p>
          <a:p>
            <a:pPr marL="1484313" lvl="1" indent="-568325">
              <a:buFont typeface="Arial" charset="0"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77788"/>
            <a:ext cx="7427912" cy="938212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Take away messages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2825" cy="4889500"/>
          </a:xfrm>
          <a:ln/>
        </p:spPr>
        <p:txBody>
          <a:bodyPr/>
          <a:lstStyle/>
          <a:p>
            <a:pPr indent="-34131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1. Get familiar with NetCDF tools</a:t>
            </a:r>
          </a:p>
          <a:p>
            <a:pPr lvl="1" indent="-28416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ncgen</a:t>
            </a:r>
          </a:p>
          <a:p>
            <a:pPr lvl="1" indent="-28416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ncdump</a:t>
            </a:r>
          </a:p>
          <a:p>
            <a:pPr indent="-34131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2. Get familiar with Atlantis NetCDF structure</a:t>
            </a:r>
          </a:p>
          <a:p>
            <a:pPr lvl="1" indent="-28416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- Good to visualise the spatial structure.</a:t>
            </a:r>
          </a:p>
          <a:p>
            <a:pPr indent="-34131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3. Tool exists to create initial conditions NetCDF File</a:t>
            </a:r>
          </a:p>
          <a:p>
            <a:pPr lvl="1" indent="-284163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- For more info see wiki or contact Bec/Beth.</a:t>
            </a:r>
          </a:p>
          <a:p>
            <a:pPr indent="-341313">
              <a:buClrTx/>
              <a:buSz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4. Use DIVE to view spatially.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Intro to NetCDF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Network Common Data Format (NetCDF)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An interface for (array-oriented) data access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Wide range of libraries for data access – Java, C/C++, Matlab, R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 machine-independent format for scientific data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Developed at Unidata UCAR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More information at: www.unidata.ucar.edu/software/netcdf/</a:t>
            </a:r>
          </a:p>
          <a:p>
            <a:pPr marL="179388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Advantages of NetCDF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Self-describing – includes information about the data it</a:t>
            </a:r>
          </a:p>
          <a:p>
            <a:pPr marL="179388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contains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Portable - A machine-independent binary data format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Direct-access – can access efficiently a subset of the dataset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Don't have to read in all the data in the file – can read/write chunks at a time.</a:t>
            </a:r>
          </a:p>
          <a:p>
            <a:pPr marL="179388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NetCDF file structure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Dimensions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Information about its name and length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 most one unlimited dimension (i.e., a dimension with no maximum size)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Variables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Information about its name, type, shape, attributes &amp; values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Coordinate variable: 1-D array with the same name as its dimension (e.g., latitude)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Primary variable: the data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Fixed-length variable: primary variable with fixed dimensions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Record variable: primary variable with an unlimited dimension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Fill values – default value 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Attributes – “metadata”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Information about its name, type, values &amp; length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Variable attributes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Global attributes</a:t>
            </a:r>
          </a:p>
          <a:p>
            <a:pPr marL="179388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Example of NetCDF file contents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Data values on a 2-D latitude/longitude grid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E.g., zonal and meridional wind data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Information about the dimensions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Latitudes, longitudes, vertical levels and times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The units of the data values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Scaling factor and offset to be applied to data</a:t>
            </a:r>
          </a:p>
          <a:p>
            <a:pPr marL="179388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CDL – Common Data Language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419225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NetCDF → CDF 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ncdump 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NetCDF to ascii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Good to view structure of documents</a:t>
            </a:r>
          </a:p>
          <a:p>
            <a:pPr marL="1260475" lvl="3" indent="-176213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ncdump -h file.nc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CDF → NetCDF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ncgen</a:t>
            </a:r>
          </a:p>
          <a:p>
            <a:pPr marL="901700" lvl="2" indent="-18097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Create NetCDF files from ascii.</a:t>
            </a:r>
          </a:p>
          <a:p>
            <a:pPr marL="1260475" lvl="3" indent="-176213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ncgen -o mydata.nc mydata.cdl 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800225" y="4500563"/>
            <a:ext cx="1439863" cy="1439862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>
                <a:solidFill>
                  <a:srgbClr val="000000"/>
                </a:solidFill>
                <a:ea typeface="DejaVu Sans" charset="0"/>
                <a:cs typeface="DejaVu Sans" charset="0"/>
              </a:rPr>
              <a:t>NetCDF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580063" y="4500563"/>
            <a:ext cx="1439862" cy="1439862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>
                <a:solidFill>
                  <a:srgbClr val="000000"/>
                </a:solidFill>
                <a:ea typeface="DejaVu Sans" charset="0"/>
                <a:cs typeface="DejaVu Sans" charset="0"/>
              </a:rPr>
              <a:t>CDL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3240088" y="4859338"/>
            <a:ext cx="2339975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3240088" y="5400675"/>
            <a:ext cx="233997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887788" y="4500563"/>
            <a:ext cx="1152525" cy="639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>
                <a:solidFill>
                  <a:srgbClr val="000000"/>
                </a:solidFill>
                <a:ea typeface="DejaVu Sans" charset="0"/>
                <a:cs typeface="DejaVu Sans" charset="0"/>
              </a:rPr>
              <a:t>ncdump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AU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887788" y="5040313"/>
            <a:ext cx="1152525" cy="639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>
                <a:solidFill>
                  <a:srgbClr val="000000"/>
                </a:solidFill>
                <a:ea typeface="DejaVu Sans" charset="0"/>
                <a:cs typeface="DejaVu Sans" charset="0"/>
              </a:rPr>
              <a:t>ncgen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AU">
              <a:solidFill>
                <a:srgbClr val="000000"/>
              </a:solidFill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Atlantis NetCDF structure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Atlantis NetCDF structure is special! 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Atlantis geometry is not gridded – remember the BGM stuff from earlier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Geometry is not represented in the NetCDF file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Attribute that references the bgm file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Cannot view using normal NetCDF viewing packages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Use DIVE – more to come later in the week.</a:t>
            </a:r>
          </a:p>
          <a:p>
            <a:pPr marL="179388" indent="-179388">
              <a:buClr>
                <a:srgbClr val="0099CC"/>
              </a:buClr>
              <a:buFont typeface="Arial" charset="0"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Atlantis NetCDF structure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Dimensions (b and z depend on model)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dimensions: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t = UNLIMITED ; // (1 currently)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b = 11 ;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z = 7 ;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Variables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Initial conditions input file contains </a:t>
            </a:r>
          </a:p>
          <a:p>
            <a:pPr marL="903288" lvl="2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1D – eg time(t)</a:t>
            </a:r>
          </a:p>
          <a:p>
            <a:pPr marL="903288" lvl="2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2D – eg reef(t, b)</a:t>
            </a:r>
          </a:p>
          <a:p>
            <a:pPr marL="903288" lvl="2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3D – e.g. volume(t, b, z)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Attributes:</a:t>
            </a:r>
          </a:p>
          <a:p>
            <a:pPr marL="539750" lvl="1" indent="-179388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global attributes: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:title = "Baseline run" ;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:geometry = "VMPA_setas.bgm" ;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:parameters = " " ;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:wcnz = 6 ;</a:t>
            </a:r>
          </a:p>
          <a:p>
            <a:pPr marL="903288" lvl="2" indent="-179388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:sednz = 1 ;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103313" y="82550"/>
            <a:ext cx="7429500" cy="935038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AU"/>
              <a:t>Initial Conditions NetCDF- How to create?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092200" y="1384300"/>
            <a:ext cx="7364413" cy="4891088"/>
          </a:xfrm>
          <a:ln/>
        </p:spPr>
        <p:txBody>
          <a:bodyPr/>
          <a:lstStyle/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Set the initial value for each 'tracer' in the model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Biomass for functional groups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Num layers and layer depths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Habitat coverage</a:t>
            </a:r>
          </a:p>
          <a:p>
            <a:pPr marL="1484313" lvl="1" indent="-568325">
              <a:buFont typeface="Times New Roman" pitchFamily="16" charset="0"/>
              <a:buChar char="–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Over 1100 tracers</a:t>
            </a:r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Option 1: By Hand.</a:t>
            </a:r>
          </a:p>
          <a:p>
            <a:pPr marL="1484313" lvl="1" indent="-56832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Hand edit the CDL then use ncgen to transform into NetCDF</a:t>
            </a:r>
          </a:p>
          <a:p>
            <a:pPr marL="1484313" lvl="1" indent="-56832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Big, nasty job!</a:t>
            </a:r>
          </a:p>
          <a:p>
            <a:pPr marL="1484313" lvl="1" indent="-568325">
              <a:buClrTx/>
              <a:buFontTx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  <a:p>
            <a:pPr marL="179388" indent="-179388">
              <a:buClr>
                <a:srgbClr val="0099CC"/>
              </a:buClr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Option 2: Using AtlantisNCGen</a:t>
            </a:r>
          </a:p>
          <a:p>
            <a:pPr marL="1484313" lvl="1" indent="-568325">
              <a:buFont typeface="Arial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AU"/>
              <a:t>Program written to generate Atlantis initial conditions NetCDF file from CSV files</a:t>
            </a:r>
          </a:p>
          <a:p>
            <a:pPr marL="1484313" lvl="1" indent="-568325">
              <a:buFont typeface="Arial" charset="0"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AU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698</Words>
  <Application>Microsoft Office PowerPoint</Application>
  <PresentationFormat>On-screen Show (4:3)</PresentationFormat>
  <Paragraphs>123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Times New Roman</vt:lpstr>
      <vt:lpstr>Arial</vt:lpstr>
      <vt:lpstr>DejaVu Sans</vt:lpstr>
      <vt:lpstr>Office Theme</vt:lpstr>
      <vt:lpstr>Office Theme</vt:lpstr>
      <vt:lpstr>Atlantis NetCDF</vt:lpstr>
      <vt:lpstr>Intro to NetCDF</vt:lpstr>
      <vt:lpstr>Advantages of NetCDF</vt:lpstr>
      <vt:lpstr>NetCDF file structure</vt:lpstr>
      <vt:lpstr>Example of NetCDF file contents</vt:lpstr>
      <vt:lpstr>CDL – Common Data Language</vt:lpstr>
      <vt:lpstr>Atlantis NetCDF structure</vt:lpstr>
      <vt:lpstr>Atlantis NetCDF structure</vt:lpstr>
      <vt:lpstr>Initial Conditions NetCDF- How to create?</vt:lpstr>
      <vt:lpstr>AtlantisNCGen</vt:lpstr>
      <vt:lpstr>Input Files</vt:lpstr>
      <vt:lpstr>Take away messages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Atlantis Redevelopment</dc:title>
  <dc:creator>Gorton, Bec (CMAR, Hobart)</dc:creator>
  <cp:lastModifiedBy>Atlantis Training</cp:lastModifiedBy>
  <cp:revision>34</cp:revision>
  <cp:lastPrinted>1601-01-01T00:00:00Z</cp:lastPrinted>
  <dcterms:created xsi:type="dcterms:W3CDTF">2008-06-14T06:22:51Z</dcterms:created>
  <dcterms:modified xsi:type="dcterms:W3CDTF">2011-05-26T10:26:36Z</dcterms:modified>
</cp:coreProperties>
</file>